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XVIII THƯỜNG NIÊN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(Ý: Tv 69; 2,6)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Minh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Lạy Chúa Trời xin đến giúp con, muôn lạy Chúa xin mau phù trợ, con cúi đầu tha thiết nài van, muôn lạy Chúa xin đừng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hoãn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Lạy Chúa, Đấng dựng nên con, xin yêu thương và hướng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dẫn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Lạy Chúa Đấng giải thoát con, xin ban ơn đổi mới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78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NHẬP LỄ XVIII THƯỜNG NIÊN (Ý: Tv 69; 2,6) Trần Minh</vt:lpstr>
      <vt:lpstr>ĐK: Lạy Chúa Trời xin đến giúp con, muôn lạy Chúa xin mau phù trợ, con cúi đầu tha thiết nài van, muôn lạy Chúa xin đừng trì hoãn.</vt:lpstr>
      <vt:lpstr>1/ Lạy Chúa, Đấng dựng nên con, xin yêu thương và hướng dẫn con.</vt:lpstr>
      <vt:lpstr>2/ Lạy Chúa Đấng giải thoát con, xin ban ơn đổi mới chúng con.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477</cp:revision>
  <dcterms:created xsi:type="dcterms:W3CDTF">2021-12-01T03:00:51Z</dcterms:created>
  <dcterms:modified xsi:type="dcterms:W3CDTF">2021-12-10T12:32:43Z</dcterms:modified>
</cp:coreProperties>
</file>