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XX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83; 10,11)</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là khiên mộc chở che. Xin đoái thương nhìn Đấng Ngài đã xức Dầu. Dù sống trăm năm mà vắng Chúa cũng chẳng ví bằng một ngày sống trong </a:t>
            </a:r>
            <a:r>
              <a:rPr lang="vi-VN" sz="4800" b="1">
                <a:solidFill>
                  <a:schemeClr val="bg1"/>
                </a:solidFill>
                <a:latin typeface="Times New Roman" pitchFamily="18" charset="0"/>
                <a:cs typeface="Times New Roman" pitchFamily="18" charset="0"/>
              </a:rPr>
              <a:t>Nhà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ơi, gia nghiệp Chúa hứa ban cho chúng con là gia nghiệp cao quý, nhiều hơn cả những gì lòng người dám </a:t>
            </a:r>
            <a:r>
              <a:rPr lang="vi-VN" sz="4800" b="1">
                <a:solidFill>
                  <a:schemeClr val="bg1"/>
                </a:solidFill>
                <a:latin typeface="Times New Roman" pitchFamily="18" charset="0"/>
                <a:cs typeface="Times New Roman" pitchFamily="18" charset="0"/>
              </a:rPr>
              <a:t>ước </a:t>
            </a:r>
            <a:r>
              <a:rPr lang="vi-VN" sz="4800" b="1" smtClean="0">
                <a:solidFill>
                  <a:schemeClr val="bg1"/>
                </a:solidFill>
                <a:latin typeface="Times New Roman" pitchFamily="18" charset="0"/>
                <a:cs typeface="Times New Roman" pitchFamily="18" charset="0"/>
              </a:rPr>
              <a:t>mong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ơi, con hạnh phúc xiết bao, trong phút giây hồn con ngập ân phúc, là khi đã trở về nhà Ngài, thỏa </a:t>
            </a:r>
            <a:r>
              <a:rPr lang="vi-VN" sz="4800" b="1">
                <a:solidFill>
                  <a:schemeClr val="bg1"/>
                </a:solidFill>
                <a:latin typeface="Times New Roman" pitchFamily="18" charset="0"/>
                <a:cs typeface="Times New Roman" pitchFamily="18" charset="0"/>
              </a:rPr>
              <a:t>ước </a:t>
            </a:r>
            <a:r>
              <a:rPr lang="vi-VN" sz="4800" b="1" smtClean="0">
                <a:solidFill>
                  <a:schemeClr val="bg1"/>
                </a:solidFill>
                <a:latin typeface="Times New Roman" pitchFamily="18" charset="0"/>
                <a:cs typeface="Times New Roman" pitchFamily="18" charset="0"/>
              </a:rPr>
              <a:t>mong</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1435</TotalTime>
  <Words>109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XX THƯỜNG NIÊN (Ý: Tv 83; 10,11) Trần Minh</vt:lpstr>
      <vt:lpstr>ĐK: Lạy Chúa là khiên mộc chở che. Xin đoái thương nhìn Đấng Ngài đã xức Dầu. Dù sống trăm năm mà vắng Chúa cũng chẳng ví bằng một ngày sống trong Nhà Ngài.</vt:lpstr>
      <vt:lpstr>1/ Chúa ơi, gia nghiệp Chúa hứa ban cho chúng con là gia nghiệp cao quý, nhiều hơn cả những gì lòng người dám ước mong.</vt:lpstr>
      <vt:lpstr>2/ Chúa ơi, con hạnh phúc xiết bao, trong phút giây hồn con ngập ân phúc, là khi đã trở về nhà Ngài, thỏa ước mong.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475</cp:revision>
  <dcterms:created xsi:type="dcterms:W3CDTF">2021-12-01T03:00:51Z</dcterms:created>
  <dcterms:modified xsi:type="dcterms:W3CDTF">2021-12-10T12:30:12Z</dcterms:modified>
</cp:coreProperties>
</file>