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XXI THƯỜNG NIÊN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85; 1,3)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Chúa xin hãy lắng nghe lời con khấn nguyện, và xin Chúa hãy mở lòng nhân hậu mà đáp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lời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Vì chúng con luôn tin tưởng rằng: Chính Ngài là Thiên Chúa của chúng con. Nguyện xin cứu độ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Vì chúng con luôn kêu xin Ngài. Chính Ngài là Thiên Chúa của chúng con. Nguyện xin dủ lòng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xót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87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XXI THƯỜNG NIÊN (Ý: Tv 85; 1,3) Trần Minh</vt:lpstr>
      <vt:lpstr>ĐK: Lạy Chúa xin hãy lắng nghe lời con khấn nguyện, và xin Chúa hãy mở lòng nhân hậu mà đáp lời con.</vt:lpstr>
      <vt:lpstr>1/ Vì chúng con luôn tin tưởng rằng: Chính Ngài là Thiên Chúa của chúng con. Nguyện xin cứu độ chúng con.</vt:lpstr>
      <vt:lpstr>2/ Vì chúng con luôn kêu xin Ngài. Chính Ngài là Thiên Chúa của chúng con. Nguyện xin dủ lòng xót thương.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474</cp:revision>
  <dcterms:created xsi:type="dcterms:W3CDTF">2021-12-01T03:00:51Z</dcterms:created>
  <dcterms:modified xsi:type="dcterms:W3CDTF">2021-12-10T12:28:31Z</dcterms:modified>
</cp:coreProperties>
</file>