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XXII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85; 3,5)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Xin dủ lòng thương con Chúa ơi, vì con kêu cầu Chúa suốt ngày. Chúa nhân hậu khoan hồng, Ngài giàu tình yêu thương với mọi kẻ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kêu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TK: Mọi sự lành nơi con đều do chính bởi Thiên Chúa, xin Chúa giữ gìn chăm nom để con thêm lòng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kính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71</Words>
  <Application>Microsoft Office PowerPoint</Application>
  <PresentationFormat>On-screen Show (16:9)</PresentationFormat>
  <Paragraphs>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XXII THƯỜNG NIÊN (Ý: Tv 85; 3,5) Trần Minh</vt:lpstr>
      <vt:lpstr>ĐK: Xin dủ lòng thương con Chúa ơi, vì con kêu cầu Chúa suốt ngày. Chúa nhân hậu khoan hồng, Ngài giàu tình yêu thương với mọi kẻ kêu xin.</vt:lpstr>
      <vt:lpstr>TK: Mọi sự lành nơi con đều do chính bởi Thiên Chúa, xin Chúa giữ gìn chăm nom để con thêm lòng kính tin.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473</cp:revision>
  <dcterms:created xsi:type="dcterms:W3CDTF">2021-12-01T03:00:51Z</dcterms:created>
  <dcterms:modified xsi:type="dcterms:W3CDTF">2021-12-10T12:27:15Z</dcterms:modified>
</cp:coreProperties>
</file>