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XXIII THƯỜNG NIÊN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(Ý: Tv 118; 137, 124)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Minh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Như nai rừng mong mỏi tìm về suối nước trong, hồn con cũng mong được gần Ngài,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Chúa quả là chính trực. Quyết định Ngài công minh. Xin Ngài lấy tình thương mà đối xử với tôi tớ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Khi con về vui hưởng bàn tiệc thánh Chúa ban. Ngài thương giữ con được trọn lành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84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NHẬP LỄ XXIII THƯỜNG NIÊN (Ý: Tv 118; 137, 124) Trần Minh</vt:lpstr>
      <vt:lpstr>1/ Như nai rừng mong mỏi tìm về suối nước trong, hồn con cũng mong được gần Ngài, Chúa ơi.</vt:lpstr>
      <vt:lpstr>ĐK: Chúa quả là chính trực. Quyết định Ngài công minh. Xin Ngài lấy tình thương mà đối xử với tôi tớ của Ngài.</vt:lpstr>
      <vt:lpstr>2/ Khi con về vui hưởng bàn tiệc thánh Chúa ban. Ngài thương giữ con được trọn lành Chúa ơi.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472</cp:revision>
  <dcterms:created xsi:type="dcterms:W3CDTF">2021-12-01T03:00:51Z</dcterms:created>
  <dcterms:modified xsi:type="dcterms:W3CDTF">2021-12-10T12:26:04Z</dcterms:modified>
</cp:coreProperties>
</file>