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XXV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Ca nhập lễ sách lễ Rôma)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Muôn muôn đời Chúa là Chúa Trời của con, trong mọi gian nan con kêu cứu Chúa sẽ nhận lời, bởi vì Chúa là Đấng cứu độ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 Chúa dạy chúng con mến Chúa yêu người, xin giúp chúng con luôn hằng vâng giữ, trong suốt đời này để đời sau được phúc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Thánh Thể Chúa ban bí tích trọn lành nâng đỡ ủi an tâm hồn con mãi, trong suốt đời này để đời sau được phúc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105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XXV THƯỜNG NIÊN (Ý: Ca nhập lễ sách lễ Rôma) Trần Minh</vt:lpstr>
      <vt:lpstr>ĐK: Muôn muôn đời Chúa là Chúa Trời của con, trong mọi gian nan con kêu cứu Chúa sẽ nhận lời, bởi vì Chúa là Đấng cứu độ trần gian.</vt:lpstr>
      <vt:lpstr>/ Chúa dạy chúng con mến Chúa yêu người, xin giúp chúng con luôn hằng vâng giữ, trong suốt đời này để đời sau được phúc trường sinh.</vt:lpstr>
      <vt:lpstr>2/ Thánh Thể Chúa ban bí tích trọn lành nâng đỡ ủi an tâm hồn con mãi, trong suốt đời này để đời sau được phúc trường sinh.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471</cp:revision>
  <dcterms:created xsi:type="dcterms:W3CDTF">2021-12-01T03:00:51Z</dcterms:created>
  <dcterms:modified xsi:type="dcterms:W3CDTF">2021-12-10T12:24:39Z</dcterms:modified>
</cp:coreProperties>
</file>