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XXVII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Est 13; 9,10,11)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Hân hoan ca vang chúng con tiến vào Nhà Chúa, dâng lời hòa ca vinh tụng Thánh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Thân lạy Chúa, phận con bé mọn mỏng dòn làm sao cưỡng được thánh ý Đấng tác thành mọi sự trong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Thân lạy Chúa trần gian chính Ngài tác thành, trời cao, biển rộng, muông thú cũng bởi tay Ngài, chính Ngài đã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dựng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90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XXVII THƯỜNG NIÊN (Ý: Est 13; 9,10,11) Trần Minh</vt:lpstr>
      <vt:lpstr>ĐK: Hân hoan ca vang chúng con tiến vào Nhà Chúa, dâng lời hòa ca vinh tụng Thánh Danh Ngài.</vt:lpstr>
      <vt:lpstr>1/ Thân lạy Chúa, phận con bé mọn mỏng dòn làm sao cưỡng được thánh ý Đấng tác thành mọi sự trong trời đất.</vt:lpstr>
      <vt:lpstr>2/ Thân lạy Chúa trần gian chính Ngài tác thành, trời cao, biển rộng, muông thú cũng bởi tay Ngài, chính Ngài đã dựng nên.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469</cp:revision>
  <dcterms:created xsi:type="dcterms:W3CDTF">2021-12-01T03:00:51Z</dcterms:created>
  <dcterms:modified xsi:type="dcterms:W3CDTF">2021-12-10T12:21:36Z</dcterms:modified>
</cp:coreProperties>
</file>