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 NHẬP LỄ XXVIII THƯỜNG NIÊN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(Ý: Tv 129; 3 - 4)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Trần Minh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Ôi lạy Chúa, nếu như Ngài chấp tội, nào có ai đứng vững được chăng? Nhưng, Ngài vẫn rộng lòng thứ tha, vì chính Ngài là Thiên Chúa của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chúng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Lòng chúng con luôn hằng ước mong, ân sủng nơi Ngài mở lối chúng con đi, và mãi đồng hành trên đường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dương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Lòng chúng con mãi hằng khát khao, vinh hiển quê trời tỏa sáng khắp nhân gian, rọi sáng lòng người ban nguồn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chân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1425</TotalTime>
  <Words>106</Words>
  <Application>Microsoft Office PowerPoint</Application>
  <PresentationFormat>On-screen Show (16:9)</PresentationFormat>
  <Paragraphs>7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CA NHẬP LỄ XXVIII THƯỜNG NIÊN (Ý: Tv 129; 3 - 4) Trần Minh</vt:lpstr>
      <vt:lpstr>ĐK: Ôi lạy Chúa, nếu như Ngài chấp tội, nào có ai đứng vững được chăng? Nhưng, Ngài vẫn rộng lòng thứ tha, vì chính Ngài là Thiên Chúa của chúng con.</vt:lpstr>
      <vt:lpstr>1/ Lòng chúng con luôn hằng ước mong, ân sủng nơi Ngài mở lối chúng con đi, và mãi đồng hành trên đường dương thế.</vt:lpstr>
      <vt:lpstr>2/ Lòng chúng con mãi hằng khát khao, vinh hiển quê trời tỏa sáng khắp nhân gian, rọi sáng lòng người ban nguồn chân lý.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468</cp:revision>
  <dcterms:created xsi:type="dcterms:W3CDTF">2021-12-01T03:00:51Z</dcterms:created>
  <dcterms:modified xsi:type="dcterms:W3CDTF">2021-12-10T12:20:18Z</dcterms:modified>
</cp:coreProperties>
</file>