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XXXI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Ý: (Tv 37, 22, 23)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Muôn lạy Chúa, xin Ngài đừng bỏ mặc, đừng nỡ xa con (đừng nỡ xa con) Lạy Thiên Chúa Đấng cứu độ con, xin Ngài thương phù trợ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Lạy Chúa, hãy soi sáng linh hồn con, xin dìu bước con về chốn quê trời, và gìn giữ con không vấp ngã trên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Lạy Chúa, hãy tha thứ lỗi của con, ban mình máu lương thực dưỡng nuôi hồn, cầu Ngài khứng ban ơn cứu rỗi cho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111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XXXI THƯỜNG NIÊN Ý: (Tv 37, 22, 23) Trần Minh</vt:lpstr>
      <vt:lpstr>ĐK: Muôn lạy Chúa, xin Ngài đừng bỏ mặc, đừng nỡ xa con (đừng nỡ xa con) Lạy Thiên Chúa Đấng cứu độ con, xin Ngài thương phù trợ chúng con.</vt:lpstr>
      <vt:lpstr>1/ Lạy Chúa, hãy soi sáng linh hồn con, xin dìu bước con về chốn quê trời, và gìn giữ con không vấp ngã trên đường đời.</vt:lpstr>
      <vt:lpstr>2/ Lạy Chúa, hãy tha thứ lỗi của con, ban mình máu lương thực dưỡng nuôi hồn, cầu Ngài khứng ban ơn cứu rỗi cho người trần.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465</cp:revision>
  <dcterms:created xsi:type="dcterms:W3CDTF">2021-12-01T03:00:51Z</dcterms:created>
  <dcterms:modified xsi:type="dcterms:W3CDTF">2021-12-10T12:16:25Z</dcterms:modified>
</cp:coreProperties>
</file>