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 XXXIII THƯỜNG NIÊN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Ý: Jer 29; 11,12,14</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Trần Minh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Lạy Chúa! Giữa cuộc đời trăm vạn nỗi gian nguy, con ngụp lặn trong muôn vàn cám dỗ, nay trở về nơi thánh điện uy nghi, mong tắm gội trong suối nguồn </a:t>
            </a:r>
            <a:r>
              <a:rPr lang="vi-VN" sz="4800" b="1">
                <a:solidFill>
                  <a:schemeClr val="bg1"/>
                </a:solidFill>
                <a:latin typeface="Times New Roman" pitchFamily="18" charset="0"/>
                <a:cs typeface="Times New Roman" pitchFamily="18" charset="0"/>
              </a:rPr>
              <a:t>ân </a:t>
            </a:r>
            <a:r>
              <a:rPr lang="vi-VN" sz="4800" b="1" smtClean="0">
                <a:solidFill>
                  <a:schemeClr val="bg1"/>
                </a:solidFill>
                <a:latin typeface="Times New Roman" pitchFamily="18" charset="0"/>
                <a:cs typeface="Times New Roman" pitchFamily="18" charset="0"/>
              </a:rPr>
              <a:t>sủng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Vì con biết xưa Ngài đã phán: “Ta không đến để gieo mầm đau khổ, mà đến để ban nguồn ân phúc cho nhân trần”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Vì con biết xưa Ngài đã phán: “Khi con đến khẩn xin Ngài cứu độ, Ngài sẽ dẫn đưa về từ khắp chốn lưu đầy”</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1416</TotalTime>
  <Words>112</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NHẬP LỄ XXXIII THƯỜNG NIÊN Ý: Jer 29; 11,12,14 Trần Minh</vt:lpstr>
      <vt:lpstr>ĐK: Lạy Chúa! Giữa cuộc đời trăm vạn nỗi gian nguy, con ngụp lặn trong muôn vàn cám dỗ, nay trở về nơi thánh điện uy nghi, mong tắm gội trong suối nguồn ân sủng.</vt:lpstr>
      <vt:lpstr>1/ Vì con biết xưa Ngài đã phán: “Ta không đến để gieo mầm đau khổ, mà đến để ban nguồn ân phúc cho nhân trần”</vt:lpstr>
      <vt:lpstr>2/ Vì con biết xưa Ngài đã phán: “Khi con đến khẩn xin Ngài cứu độ, Ngài sẽ dẫn đưa về từ khắp chốn lưu đầy”</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461</cp:revision>
  <dcterms:created xsi:type="dcterms:W3CDTF">2021-12-01T03:00:51Z</dcterms:created>
  <dcterms:modified xsi:type="dcterms:W3CDTF">2021-12-10T08:52:11Z</dcterms:modified>
</cp:coreProperties>
</file>