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TỤNG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Chu Văn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Muôn tạo vật ơi! Muôn tạo vật ơi! Hãy cảm tạ Chúa đã ban ơn lành chứa chan trên cõi đời. Dâng niềm thành tín, dâng ngàn lời kinh, êm đềm thánh thót thiết tha ngân nga mến yêu </a:t>
            </a:r>
            <a:r>
              <a:rPr lang="vi-VN" b="1">
                <a:solidFill>
                  <a:schemeClr val="bg1"/>
                </a:solidFill>
                <a:latin typeface="Times New Roman" pitchFamily="18" charset="0"/>
                <a:cs typeface="Times New Roman" pitchFamily="18" charset="0"/>
              </a:rPr>
              <a:t>tận </a:t>
            </a:r>
            <a:r>
              <a:rPr lang="vi-VN" b="1" smtClean="0">
                <a:solidFill>
                  <a:schemeClr val="bg1"/>
                </a:solidFill>
                <a:latin typeface="Times New Roman" pitchFamily="18" charset="0"/>
                <a:cs typeface="Times New Roman" pitchFamily="18" charset="0"/>
              </a:rPr>
              <a:t>tình</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T</a:t>
            </a:r>
            <a:r>
              <a:rPr lang="vi-VN" sz="4800" b="1" smtClean="0">
                <a:solidFill>
                  <a:schemeClr val="bg1"/>
                </a:solidFill>
                <a:latin typeface="Times New Roman" pitchFamily="18" charset="0"/>
                <a:cs typeface="Times New Roman" pitchFamily="18" charset="0"/>
              </a:rPr>
              <a:t>răng </a:t>
            </a:r>
            <a:r>
              <a:rPr lang="vi-VN" sz="4800" b="1">
                <a:solidFill>
                  <a:schemeClr val="bg1"/>
                </a:solidFill>
                <a:latin typeface="Times New Roman" pitchFamily="18" charset="0"/>
                <a:cs typeface="Times New Roman" pitchFamily="18" charset="0"/>
              </a:rPr>
              <a:t>treo không trung. Bầu trời mịt mùng. Sương đêm lung linh gió rung nhè nhẹ ánh sao bập bùng. Mặt trời rạng ngời. Bông hoa xinh tươi. Hợp cùng loài người hát ca mừng Người, hát ca </a:t>
            </a:r>
            <a:r>
              <a:rPr lang="vi-VN" sz="4800" b="1">
                <a:solidFill>
                  <a:schemeClr val="bg1"/>
                </a:solidFill>
                <a:latin typeface="Times New Roman" pitchFamily="18" charset="0"/>
                <a:cs typeface="Times New Roman" pitchFamily="18" charset="0"/>
              </a:rPr>
              <a:t>mừng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101</Words>
  <Application>Microsoft Office PowerPoint</Application>
  <PresentationFormat>On-screen Show (16:9)</PresentationFormat>
  <Paragraphs>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TỤNG CHÚA Chu Văn Quang</vt:lpstr>
      <vt:lpstr>Muôn tạo vật ơi! Muôn tạo vật ơi! Hãy cảm tạ Chúa đã ban ơn lành chứa chan trên cõi đời. Dâng niềm thành tín, dâng ngàn lời kinh, êm đềm thánh thót thiết tha ngân nga mến yêu tận tình.</vt:lpstr>
      <vt:lpstr>Trăng treo không trung. Bầu trời mịt mùng. Sương đêm lung linh gió rung nhè nhẹ ánh sao bập bùng. Mặt trời rạng ngời. Bông hoa xinh tươi. Hợp cùng loài người hát ca mừng Người, hát ca mừng Người.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432</cp:revision>
  <dcterms:created xsi:type="dcterms:W3CDTF">2021-12-01T03:00:51Z</dcterms:created>
  <dcterms:modified xsi:type="dcterms:W3CDTF">2021-12-10T08:01:09Z</dcterms:modified>
</cp:coreProperties>
</file>