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CA </a:t>
            </a:r>
            <a:r>
              <a:rPr lang="vi-VN" sz="3600" b="1">
                <a:solidFill>
                  <a:schemeClr val="bg1"/>
                </a:solidFill>
                <a:latin typeface="Times New Roman" pitchFamily="18" charset="0"/>
                <a:cs typeface="Times New Roman" pitchFamily="18" charset="0"/>
              </a:rPr>
              <a:t>TỤNG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Trời cao hãy lắng nghe địa cầu hỡi hãy nghe lời Ta, ước chi Lời giáo huấn của Ta chảy tràn lan như mưa và đổ xuống như sương sa. Như nước mưa trên đồng xanh, như tuyết rơi trên cỏ non. Vì ta muốn ca danh </a:t>
            </a:r>
            <a:r>
              <a:rPr lang="vi-VN" sz="4000" b="1">
                <a:solidFill>
                  <a:schemeClr val="bg1"/>
                </a:solidFill>
                <a:latin typeface="Times New Roman" pitchFamily="18" charset="0"/>
                <a:cs typeface="Times New Roman" pitchFamily="18" charset="0"/>
              </a:rPr>
              <a:t>Chúa </a:t>
            </a:r>
            <a:r>
              <a:rPr lang="vi-VN" sz="4000" b="1" smtClean="0">
                <a:solidFill>
                  <a:schemeClr val="bg1"/>
                </a:solidFill>
                <a:latin typeface="Times New Roman" pitchFamily="18" charset="0"/>
                <a:cs typeface="Times New Roman" pitchFamily="18" charset="0"/>
              </a:rPr>
              <a:t>Trời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Hãy ca tụng Chúa vì công nghiệp và đường lối Người ngay chính. Chúa luôn thành tín chẳng sai lầm Người cực thánh và </a:t>
            </a:r>
            <a:r>
              <a:rPr lang="vi-VN" sz="4800" b="1">
                <a:solidFill>
                  <a:schemeClr val="bg1"/>
                </a:solidFill>
                <a:latin typeface="Times New Roman" pitchFamily="18" charset="0"/>
                <a:cs typeface="Times New Roman" pitchFamily="18" charset="0"/>
              </a:rPr>
              <a:t>công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Ngợi khen Chúa chí nhân từ ngàn xưa vẫn thương toàn dân, khác chi mẹ nuôi dưỡng đoàn con bằng mật ong thơm ngon, và gia súc muôn chiên non, không thiếu chi trên bàn ăn con sướng vui đêm ngày luôn. Nào lên tiếng ca danh </a:t>
            </a:r>
            <a:r>
              <a:rPr lang="vi-VN" b="1">
                <a:solidFill>
                  <a:schemeClr val="bg1"/>
                </a:solidFill>
                <a:latin typeface="Times New Roman" pitchFamily="18" charset="0"/>
                <a:cs typeface="Times New Roman" pitchFamily="18" charset="0"/>
              </a:rPr>
              <a:t>Chúa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Người ơi hãy nghe tôi cùng hòa vang khúc ca mừng vui, Chúa nhân từ trung tín ngàn nơi dù trần gian tan bay, Người như núi không lung lay, kiên vững vươn trên ngàn mây, nâng đỡ ta trên trần ai. Nào ta hãy ca danh </a:t>
            </a:r>
            <a:r>
              <a:rPr lang="vi-VN" b="1">
                <a:solidFill>
                  <a:schemeClr val="bg1"/>
                </a:solidFill>
                <a:latin typeface="Times New Roman" pitchFamily="18" charset="0"/>
                <a:cs typeface="Times New Roman" pitchFamily="18" charset="0"/>
              </a:rPr>
              <a:t>Chúa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3303</TotalTime>
  <Words>206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TỤNG CHÚA  Lm Kim Long</vt:lpstr>
      <vt:lpstr>1. Trời cao hãy lắng nghe địa cầu hỡi hãy nghe lời Ta, ước chi Lời giáo huấn của Ta chảy tràn lan như mưa và đổ xuống như sương sa. Như nước mưa trên đồng xanh, như tuyết rơi trên cỏ non. Vì ta muốn ca danh Chúa Trời.</vt:lpstr>
      <vt:lpstr>ĐK: Hãy ca tụng Chúa vì công nghiệp và đường lối Người ngay chính. Chúa luôn thành tín chẳng sai lầm Người cực thánh và công bình.</vt:lpstr>
      <vt:lpstr>2. Ngợi khen Chúa chí nhân từ ngàn xưa vẫn thương toàn dân, khác chi mẹ nuôi dưỡng đoàn con bằng mật ong thơm ngon, và gia súc muôn chiên non, không thiếu chi trên bàn ăn con sướng vui đêm ngày luôn. Nào lên tiếng ca danh Chúa Trời.</vt:lpstr>
      <vt:lpstr>3. Người ơi hãy nghe tôi cùng hòa vang khúc ca mừng vui, Chúa nhân từ trung tín ngàn nơi dù trần gian tan bay, Người như núi không lung lay, kiên vững vươn trên ngàn mây, nâng đỡ ta trên trần ai. Nào ta hãy ca danh Chúa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1193</cp:revision>
  <dcterms:created xsi:type="dcterms:W3CDTF">2021-12-01T03:00:51Z</dcterms:created>
  <dcterms:modified xsi:type="dcterms:W3CDTF">2021-12-23T06:42:02Z</dcterms:modified>
</cp:coreProperties>
</file>