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TỤNG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Chi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Hằng ngày tôi sẽ ca tụng Chúa, hồn tôi ca tụng Chúa muôn đời. Chúa vĩ đại và đáng ngợi khen, uy danh Ngài vượt trên đất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it-IT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Al-lê-lu-ia, al-lê-lu-ia, al-le-lu-ia, </a:t>
            </a:r>
            <a:r>
              <a:rPr lang="it-IT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al-le-lu-ia</a:t>
            </a:r>
            <a:r>
              <a:rPr lang="it-IT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Từ đời nay cũng như đời trước, ngàn muôn dân ngợi chúc danh Ngài. Vinh quang Ngài trần thế ngợi ca, oai nghiêm Ngài hiển vinh sáng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ngời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Lòng từ bi nhân hậu ngời sáng, tình yêu luôn bền vững muôn đời. Chúa nhân từ thành tín hảo tâm, cho muôn đời tình yêu tín thành.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118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TỤNG CHÚA Lm. Văn Chi</vt:lpstr>
      <vt:lpstr>1. Hằng ngày tôi sẽ ca tụng Chúa, hồn tôi ca tụng Chúa muôn đời. Chúa vĩ đại và đáng ngợi khen, uy danh Ngài vượt trên đất trời.</vt:lpstr>
      <vt:lpstr>ĐK. Al-lê-lu-ia, al-lê-lu-ia, al-le-lu-ia, al-le-lu-ia.</vt:lpstr>
      <vt:lpstr>2. Từ đời nay cũng như đời trước, ngàn muôn dân ngợi chúc danh Ngài. Vinh quang Ngài trần thế ngợi ca, oai nghiêm Ngài hiển vinh sáng ngời.</vt:lpstr>
      <vt:lpstr>3. Lòng từ bi nhân hậu ngời sáng, tình yêu luôn bền vững muôn đời. Chúa nhân từ thành tín hảo tâm, cho muôn đời tình yêu tín thành.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325</cp:revision>
  <dcterms:created xsi:type="dcterms:W3CDTF">2021-12-01T03:00:51Z</dcterms:created>
  <dcterms:modified xsi:type="dcterms:W3CDTF">2021-12-09T22:29:41Z</dcterms:modified>
</cp:coreProperties>
</file>