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VANG NGÀY MỚI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en-US" sz="5400" b="1">
                <a:solidFill>
                  <a:schemeClr val="bg1"/>
                </a:solidFill>
                <a:latin typeface="Times New Roman" pitchFamily="18" charset="0"/>
                <a:cs typeface="Times New Roman" pitchFamily="18" charset="0"/>
              </a:rPr>
              <a:t>ĐK: Hãy hoan ca hãy ca vang hãy chào mừng ngày Chúa dựng nên. Hãy tung hô, hãy cảm tạ, hãy dâng lời ngợi ca tình </a:t>
            </a:r>
            <a:r>
              <a:rPr lang="en-US" sz="5400" b="1">
                <a:solidFill>
                  <a:schemeClr val="bg1"/>
                </a:solidFill>
                <a:latin typeface="Times New Roman" pitchFamily="18" charset="0"/>
                <a:cs typeface="Times New Roman" pitchFamily="18" charset="0"/>
              </a:rPr>
              <a:t>yêu</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Vì đây là ngày sáng tạo trời đất. Ngày tỏ hiện quyền phép Chúa càn khôn. Ngày rực rỡ ánh quang minh yêu thương Ngài. Ngày hiện hữu phúc ân khắp trên muôn loài.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Vì đây là ngày Chúa đã giải cứu. Vượt biển đỏ ngàn dẫn dắt đàn dân riêng. Về miền đất hứa quê hương mong chờ.Về nguồn suối mát hoa tươi nở đôi bờ.</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TotalTime>
  <Words>115</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VANG NGÀY MỚI Lm. Nguyễn Duy</vt:lpstr>
      <vt:lpstr>ĐK: Hãy hoan ca hãy ca vang hãy chào mừng ngày Chúa dựng nên. Hãy tung hô, hãy cảm tạ, hãy dâng lời ngợi ca tình yêu.</vt:lpstr>
      <vt:lpstr>1. Vì đây là ngày sáng tạo trời đất. Ngày tỏ hiện quyền phép Chúa càn khôn. Ngày rực rỡ ánh quang minh yêu thương Ngài. Ngày hiện hữu phúc ân khắp trên muôn loài.</vt:lpstr>
      <vt:lpstr>2. Vì đây là ngày Chúa đã giải cứu. Vượt biển đỏ ngàn dẫn dắt đàn dân riêng. Về miền đất hứa quê hương mong chờ.Về nguồn suối mát hoa tươi nở đôi bờ.</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244</cp:revision>
  <dcterms:created xsi:type="dcterms:W3CDTF">2021-12-01T03:00:51Z</dcterms:created>
  <dcterms:modified xsi:type="dcterms:W3CDTF">2021-12-05T12:03:04Z</dcterms:modified>
</cp:coreProperties>
</file>