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es-ES" sz="4800" b="1">
                <a:solidFill>
                  <a:schemeClr val="bg1"/>
                </a:solidFill>
                <a:latin typeface="Times New Roman" pitchFamily="18" charset="0"/>
                <a:cs typeface="Times New Roman" pitchFamily="18" charset="0"/>
              </a:rPr>
              <a:t>CA VANG QUYỀN NĂNG CHÚA</a:t>
            </a:r>
            <a:r>
              <a:rPr lang="es-ES" sz="5400" b="1">
                <a:solidFill>
                  <a:schemeClr val="bg1"/>
                </a:solidFill>
                <a:latin typeface="Times New Roman" pitchFamily="18" charset="0"/>
                <a:cs typeface="Times New Roman" pitchFamily="18" charset="0"/>
              </a:rPr>
              <a:t/>
            </a:r>
            <a:br>
              <a:rPr lang="es-ES" sz="5400" b="1">
                <a:solidFill>
                  <a:schemeClr val="bg1"/>
                </a:solidFill>
                <a:latin typeface="Times New Roman" pitchFamily="18" charset="0"/>
                <a:cs typeface="Times New Roman" pitchFamily="18" charset="0"/>
              </a:rPr>
            </a:br>
            <a:r>
              <a:rPr lang="es-ES" sz="5400" b="1">
                <a:solidFill>
                  <a:schemeClr val="bg1"/>
                </a:solidFill>
                <a:latin typeface="Times New Roman" pitchFamily="18" charset="0"/>
                <a:cs typeface="Times New Roman" pitchFamily="18" charset="0"/>
              </a:rPr>
              <a:t>Sr. Têrêsa</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Con ca vang Chúa tác sinh muôn loài. Mặt trời, mặt trăng muôn ngàn tinh tú núi sông biển khơi. Ngài thở hơi cho muôn vật sinh sống. Cho con làm người sống trong vũ trụ đẹp tươi.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Ngài dựng nên con cho con giống hình ảnh Ngài. Hôm nay tương lai mong thuộc về Chúa mãi. Xin cho con đây luôn tin Chúa đang hiện diện. Trong anh em con nơi người ốm đau tật </a:t>
            </a:r>
            <a:r>
              <a:rPr lang="vi-VN" sz="4800" b="1">
                <a:solidFill>
                  <a:schemeClr val="bg1"/>
                </a:solidFill>
                <a:latin typeface="Times New Roman" pitchFamily="18" charset="0"/>
                <a:cs typeface="Times New Roman" pitchFamily="18" charset="0"/>
              </a:rPr>
              <a:t>nguyền</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Ngài dựng trăng sao lung linh chiếu soi khắp vùng. Đi trong đêm đen con chẳng hề nao núng. Con luôn tin yêu an tâm có Chúa đồng hành. Yêu con, thương con đêm ngày đỡ nâng dỗ dành.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Ở lại bên Chúa ôi vui sướng nào sánh bằng. Như hoa xinh tươi vui đùa cùng ánh nắng. Tâm tư hân hoan tôn vinh Chúa, Đấng tuyệt vời. Con tim reo vang yêu mãi suốt mãi cuộc </a:t>
            </a:r>
            <a:r>
              <a:rPr lang="vi-VN" sz="4800" b="1">
                <a:solidFill>
                  <a:schemeClr val="bg1"/>
                </a:solidFill>
                <a:latin typeface="Times New Roman" pitchFamily="18" charset="0"/>
                <a:cs typeface="Times New Roman" pitchFamily="18" charset="0"/>
              </a:rPr>
              <a:t>đời</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2935</TotalTime>
  <Words>191</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CA VANG QUYỀN NĂNG CHÚA Sr. Têrêsa</vt:lpstr>
      <vt:lpstr>ĐK. Con ca vang Chúa tác sinh muôn loài. Mặt trời, mặt trăng muôn ngàn tinh tú núi sông biển khơi. Ngài thở hơi cho muôn vật sinh sống. Cho con làm người sống trong vũ trụ đẹp tươi.</vt:lpstr>
      <vt:lpstr>1. Ngài dựng nên con cho con giống hình ảnh Ngài. Hôm nay tương lai mong thuộc về Chúa mãi. Xin cho con đây luôn tin Chúa đang hiện diện. Trong anh em con nơi người ốm đau tật nguyền.</vt:lpstr>
      <vt:lpstr>2. Ngài dựng trăng sao lung linh chiếu soi khắp vùng. Đi trong đêm đen con chẳng hề nao núng. Con luôn tin yêu an tâm có Chúa đồng hành. Yêu con, thương con đêm ngày đỡ nâng dỗ dành.</vt:lpstr>
      <vt:lpstr>3. Ở lại bên Chúa ôi vui sướng nào sánh bằng. Như hoa xinh tươi vui đùa cùng ánh nắng. Tâm tư hân hoan tôn vinh Chúa, Đấng tuyệt vời. Con tim reo vang yêu mãi suốt mãi cuộc đời.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1105</cp:revision>
  <dcterms:created xsi:type="dcterms:W3CDTF">2021-12-01T03:00:51Z</dcterms:created>
  <dcterms:modified xsi:type="dcterms:W3CDTF">2021-12-17T10:01:42Z</dcterms:modified>
</cp:coreProperties>
</file>