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CAO </a:t>
            </a:r>
            <a:r>
              <a:rPr lang="vi-VN" b="1">
                <a:solidFill>
                  <a:schemeClr val="bg1"/>
                </a:solidFill>
                <a:latin typeface="Times New Roman" pitchFamily="18" charset="0"/>
                <a:cs typeface="Times New Roman" pitchFamily="18" charset="0"/>
              </a:rPr>
              <a:t>CUNG </a:t>
            </a:r>
            <a:r>
              <a:rPr lang="vi-VN" b="1" smtClean="0">
                <a:solidFill>
                  <a:schemeClr val="bg1"/>
                </a:solidFill>
                <a:latin typeface="Times New Roman" pitchFamily="18" charset="0"/>
                <a:cs typeface="Times New Roman" pitchFamily="18" charset="0"/>
              </a:rPr>
              <a:t>LÊN</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Nguyễn </a:t>
            </a:r>
            <a:r>
              <a:rPr lang="vi-VN" b="1">
                <a:solidFill>
                  <a:schemeClr val="bg1"/>
                </a:solidFill>
                <a:latin typeface="Times New Roman" pitchFamily="18" charset="0"/>
                <a:cs typeface="Times New Roman" pitchFamily="18" charset="0"/>
              </a:rPr>
              <a:t>Khắc Xuyên – Lm. Hoài Đức</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ÐK: Cao cung lên khúc nhạc thiên thần Chúa. Hòa trong làn gió nhè nhẹ vấn vương. Ôi linh thiêng lắng nghe thoang thoảng cung đàn, một đêm khuya vang, vẳng trong tuyết sương. Ðàn ơi</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cứ rung những điệu réo rắt, hát khen Con Một Chúa Trời, rầy sinh xuống cõi đời. Hỡi người dương thế lặng nghe cung đàn, mau tìm cho tới, thờ kính Vua giáng trần.</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Thôi hỡi trần gian im tiếng đi mà cung kính. Chúa Con sinh ra trong nắm cỏ máng lừa. Tuy Chúa là Vua muôn nước suy phục tôn kính. Chúa bỏ cõi trời sinh xuống trần đêm xưa.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Thôi hỡi trần gian, bao tuyết sương cùng giá rét, cớ sao nỡ làm cho Chúa lạnh quá chừng ? Ôi Ðấng toàn năng xưa quá yêu người tha thiết, xuống chịu khổ hèn trong tuyết ngàn dặm sương.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Thôi hỡi hồn tôi ghi nhớ trong hồn sâu thẳm. Chúa sinh đêm nay nên bé nhỏ khổ hèn. Tôi quyết từ nay yêu Chúa trong tình đằm thắm. Muốn để đền bù lại cõi đời bạc đen.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3355</TotalTime>
  <Words>224</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CAO CUNG LÊN  Nguyễn Khắc Xuyên – Lm. Hoài Đức</vt:lpstr>
      <vt:lpstr>ÐK: Cao cung lên khúc nhạc thiên thần Chúa. Hòa trong làn gió nhè nhẹ vấn vương. Ôi linh thiêng lắng nghe thoang thoảng cung đàn, một đêm khuya vang, vẳng trong tuyết sương. Ðàn ơi, </vt:lpstr>
      <vt:lpstr>**cứ rung những điệu réo rắt, hát khen Con Một Chúa Trời, rầy sinh xuống cõi đời. Hỡi người dương thế lặng nghe cung đàn, mau tìm cho tới, thờ kính Vua giáng trần.</vt:lpstr>
      <vt:lpstr>1. Thôi hỡi trần gian im tiếng đi mà cung kính. Chúa Con sinh ra trong nắm cỏ máng lừa. Tuy Chúa là Vua muôn nước suy phục tôn kính. Chúa bỏ cõi trời sinh xuống trần đêm xưa.</vt:lpstr>
      <vt:lpstr>2. Thôi hỡi trần gian, bao tuyết sương cùng giá rét, cớ sao nỡ làm cho Chúa lạnh quá chừng ? Ôi Ðấng toàn năng xưa quá yêu người tha thiết, xuống chịu khổ hèn trong tuyết ngàn dặm sương.</vt:lpstr>
      <vt:lpstr>3. Thôi hỡi hồn tôi ghi nhớ trong hồn sâu thẳm. Chúa sinh đêm nay nên bé nhỏ khổ hèn. Tôi quyết từ nay yêu Chúa trong tình đằm thắm. Muốn để đền bù lại cõi đời bạc đen.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1268</cp:revision>
  <dcterms:created xsi:type="dcterms:W3CDTF">2021-12-01T03:00:51Z</dcterms:created>
  <dcterms:modified xsi:type="dcterms:W3CDTF">2021-12-18T22:11:13Z</dcterms:modified>
</cp:coreProperties>
</file>