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VỜI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Hùng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Giêsu ơi ở cùng con luôn mãi. Chúa lìa con, con biết đâu nương nhờ? Nơi dương gian con giá lạnh hôm mai. Hãy ở lại trong cõi lòng con thơ.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Lạy Chúa, giờ đây bao xiết mừng. Con rước Người, và được Cha đoái thương. Chúa ơi, lắng nghe tiếng tơ lòng, Chúa hãy ngự nơi đây giữa hồn con.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Lạy Chúa, rồi đây vạn nẻo đường. Con khó nhọc một thân trong gió sương. Chúa ơi, ở lại với con cùng. Chúa là nguồn yên vui suối tình thương.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Trần thế lòng con chê chán rồi. Con chỉ gặp buồn đau cay đắng thôi. Chúa ơi ở lại với con cùng. Chúa là nguồn yêu thương con cậy trông.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Lữ khách trầm ngâm khi đổ chiều. Trong quán trọ lòng mơ quê dấu yêu. Chúa ơi, ở lại với con hèn. Nắng phai rồi không gian sẽ mù đen.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3675</TotalTime>
  <Words>196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CAO VỜI KHÔN VÍ  Hùng Lân</vt:lpstr>
      <vt:lpstr>ÐK: Giêsu ơi ở cùng con luôn mãi. Chúa lìa con, con biết đâu nương nhờ? Nơi dương gian con giá lạnh hôm mai. Hãy ở lại trong cõi lòng con thơ.</vt:lpstr>
      <vt:lpstr>1. Lạy Chúa, giờ đây bao xiết mừng. Con rước Người, và được Cha đoái thương. Chúa ơi, lắng nghe tiếng tơ lòng, Chúa hãy ngự nơi đây giữa hồn con.</vt:lpstr>
      <vt:lpstr>2. Lạy Chúa, rồi đây vạn nẻo đường. Con khó nhọc một thân trong gió sương. Chúa ơi, ở lại với con cùng. Chúa là nguồn yên vui suối tình thương.</vt:lpstr>
      <vt:lpstr>3. Trần thế lòng con chê chán rồi. Con chỉ gặp buồn đau cay đắng thôi. Chúa ơi ở lại với con cùng. Chúa là nguồn yêu thương con cậy trông.</vt:lpstr>
      <vt:lpstr>4. Lữ khách trầm ngâm khi đổ chiều. Trong quán trọ lòng mơ quê dấu yêu. Chúa ơi, ở lại với con hèn. Nắng phai rồi không gian sẽ mù đen.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1328</cp:revision>
  <dcterms:created xsi:type="dcterms:W3CDTF">2021-12-01T03:00:51Z</dcterms:created>
  <dcterms:modified xsi:type="dcterms:W3CDTF">2021-12-27T22:12:53Z</dcterms:modified>
</cp:coreProperties>
</file>