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CHA VẪN </a:t>
            </a:r>
            <a:r>
              <a:rPr lang="vi-VN" sz="3600" b="1">
                <a:solidFill>
                  <a:schemeClr val="bg1"/>
                </a:solidFill>
                <a:latin typeface="Times New Roman" pitchFamily="18" charset="0"/>
                <a:cs typeface="Times New Roman" pitchFamily="18" charset="0"/>
              </a:rPr>
              <a:t>HOÀI </a:t>
            </a:r>
            <a:r>
              <a:rPr lang="vi-VN" sz="3600" b="1" smtClean="0">
                <a:solidFill>
                  <a:schemeClr val="bg1"/>
                </a:solidFill>
                <a:latin typeface="Times New Roman" pitchFamily="18" charset="0"/>
                <a:cs typeface="Times New Roman" pitchFamily="18" charset="0"/>
              </a:rPr>
              <a:t>YÊU</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Thy </a:t>
            </a:r>
            <a:r>
              <a:rPr lang="vi-VN" sz="3600" b="1">
                <a:solidFill>
                  <a:schemeClr val="bg1"/>
                </a:solidFill>
                <a:latin typeface="Times New Roman" pitchFamily="18" charset="0"/>
                <a:cs typeface="Times New Roman" pitchFamily="18" charset="0"/>
              </a:rPr>
              <a:t>Yên</a:t>
            </a:r>
            <a:endParaRPr lang="it-IT"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3600" b="1">
                <a:solidFill>
                  <a:schemeClr val="bg1"/>
                </a:solidFill>
                <a:latin typeface="Times New Roman" pitchFamily="18" charset="0"/>
                <a:cs typeface="Times New Roman" pitchFamily="18" charset="0"/>
              </a:rPr>
              <a:t>1. Chiều tiệc ly Chúa đã thương lưu truyền một nhiệm tích dấu ái ôi dịu huyền. Ngài loan rao lấy chính châu thân Ngài trở nên lương thần nuôi dưỡng xác hồn. Lời siêu nhiên thánh hóa cho conn người, truyền sự sống nối kết ơn cứu chuộc. Lời tin yêu mãi mãi không phai nhòa thánh ân nhiệm mầu chan chứa tình yêu.</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Tình Ngài tỏa thắm nơi nơi, tình Ngài chơi vơi cõi mộng. Tình Ngài trăng chiếu suối reo ngàn muôn thuở trong sáng nên thơ. Dịu dàng thắm thiết yêu thương, dạt dào êm dâng sóng tình. Đời đời cảm mến chúc khen tạ ơn Chúa, Thiên Chúa tình </a:t>
            </a:r>
            <a:r>
              <a:rPr lang="vi-VN" sz="4000" b="1">
                <a:solidFill>
                  <a:schemeClr val="bg1"/>
                </a:solidFill>
                <a:latin typeface="Times New Roman" pitchFamily="18" charset="0"/>
                <a:cs typeface="Times New Roman" pitchFamily="18" charset="0"/>
              </a:rPr>
              <a:t>yêu</a:t>
            </a:r>
            <a:r>
              <a:rPr lang="vi-VN"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Người chân mây kẻ ở nơi phương trời. Đời biệt cách nhớ, nhớ thương u hoài. Sầu thương chi mắt ướt mi hoen mờ hãy tin nơi Ngài, Ngài luôn ủi an. Nhờ rượu thiêng bánh thánh xóa đau buồn, dù giông tố sấm chớp không e sờn. Rồi mai đây hát khúc ca xum vầy thảnh thơi êm đềm trong Chúa tình </a:t>
            </a:r>
            <a:r>
              <a:rPr lang="vi-VN" sz="4000" b="1">
                <a:solidFill>
                  <a:schemeClr val="bg1"/>
                </a:solidFill>
                <a:latin typeface="Times New Roman" pitchFamily="18" charset="0"/>
                <a:cs typeface="Times New Roman" pitchFamily="18" charset="0"/>
              </a:rPr>
              <a:t>yêu</a:t>
            </a:r>
            <a:r>
              <a:rPr lang="vi-VN" sz="4000" b="1" smtClean="0">
                <a:solidFill>
                  <a:schemeClr val="bg1"/>
                </a:solidFill>
                <a:latin typeface="Times New Roman" pitchFamily="18" charset="0"/>
                <a:cs typeface="Times New Roman" pitchFamily="18" charset="0"/>
              </a:rPr>
              <a:t>.</a:t>
            </a:r>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3. Chiều nhẹ rơi thoáng nhớ thương xa vời, Người đã đến thánh giá treo lưng đồi. Vì yêu thương đổ máu thay con người đổi ơn giao hòa ơn Chúa thứ tha. Này con xin đến với Cha nhân từ, nguyện hiệp với lễ thánh dâng trọn đời. Đời hoang sơ đã trót mang lỗi lầm lắm phen bội tình Cha đã hoài yêu.</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3399</TotalTime>
  <Words>284</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CHA VẪN HOÀI YÊU  Thy Yên</vt:lpstr>
      <vt:lpstr>1. Chiều tiệc ly Chúa đã thương lưu truyền một nhiệm tích dấu ái ôi dịu huyền. Ngài loan rao lấy chính châu thân Ngài trở nên lương thần nuôi dưỡng xác hồn. Lời siêu nhiên thánh hóa cho conn người, truyền sự sống nối kết ơn cứu chuộc. Lời tin yêu mãi mãi không phai nhòa thánh ân nhiệm mầu chan chứa tình yêu.</vt:lpstr>
      <vt:lpstr>ĐK. Tình Ngài tỏa thắm nơi nơi, tình Ngài chơi vơi cõi mộng. Tình Ngài trăng chiếu suối reo ngàn muôn thuở trong sáng nên thơ. Dịu dàng thắm thiết yêu thương, dạt dào êm dâng sóng tình. Đời đời cảm mến chúc khen tạ ơn Chúa, Thiên Chúa tình yêu.</vt:lpstr>
      <vt:lpstr>2. Người chân mây kẻ ở nơi phương trời. Đời biệt cách nhớ, nhớ thương u hoài. Sầu thương chi mắt ướt mi hoen mờ hãy tin nơi Ngài, Ngài luôn ủi an. Nhờ rượu thiêng bánh thánh xóa đau buồn, dù giông tố sấm chớp không e sờn. Rồi mai đây hát khúc ca xum vầy thảnh thơi êm đềm trong Chúa tình yêu.</vt:lpstr>
      <vt:lpstr>3. Chiều nhẹ rơi thoáng nhớ thương xa vời, Người đã đến thánh giá treo lưng đồi. Vì yêu thương đổ máu thay con người đổi ơn giao hòa ơn Chúa thứ tha. Này con xin đến với Cha nhân từ, nguyện hiệp với lễ thánh dâng trọn đời. Đời hoang sơ đã trót mang lỗi lầm lắm phen bội tình Cha đã hoài yêu.</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1247</cp:revision>
  <dcterms:created xsi:type="dcterms:W3CDTF">2021-12-01T03:00:51Z</dcterms:created>
  <dcterms:modified xsi:type="dcterms:W3CDTF">2021-12-23T19:55:27Z</dcterms:modified>
</cp:coreProperties>
</file>