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4" r:id="rId7"/>
    <p:sldId id="267" r:id="rId8"/>
    <p:sldId id="260" r:id="rId9"/>
    <p:sldId id="265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 HÔM NAY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Hữu 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Chiều hôm nay các ngươi sẽ biết Chúa ra tay cứu nguy dân Người. Rồi ngày mai các ngươi sẽ coi : muôn ánh vinh quang chiếu soi rạng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Xưa Chúa cứu dân Người, thoát ách Ai Cập dã man. Nay Chúa đến trong đời cứu chúng ta khỏi lầm than.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Này muôn nước sẽ xem thấy Chúa, Đấng công minh thánh thiêng cao vời. Và muôn vua khắp trên thế gian này thấy vinh quang Chúa ta rạng ngời.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Nào anh em những ai kính Chúa hãy nghe đây tiếng tôi giãi bày : Người dủ thương đỡ nâng Ích-Diên Giơ cánh tay ra dẫn dân trở về.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131</Words>
  <Application>Microsoft Office PowerPoint</Application>
  <PresentationFormat>On-screen Show (16:9)</PresentationFormat>
  <Paragraphs>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CHIỀU HÔM NAY Nguyên Hữu </vt:lpstr>
      <vt:lpstr>1. Chiều hôm nay các ngươi sẽ biết Chúa ra tay cứu nguy dân Người. Rồi ngày mai các ngươi sẽ coi : muôn ánh vinh quang chiếu soi rạng ngời.</vt:lpstr>
      <vt:lpstr>ĐK: Xưa Chúa cứu dân Người, thoát ách Ai Cập dã man. Nay Chúa đến trong đời cứu chúng ta khỏi lầm than.</vt:lpstr>
      <vt:lpstr>2. Này muôn nước sẽ xem thấy Chúa, Đấng công minh thánh thiêng cao vời. Và muôn vua khắp trên thế gian này thấy vinh quang Chúa ta rạng ngời.</vt:lpstr>
      <vt:lpstr>3. Nào anh em những ai kính Chúa hãy nghe đây tiếng tôi giãi bày : Người dủ thương đỡ nâng Ích-Diên Giơ cánh tay ra dẫn dân trở về.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194</cp:revision>
  <dcterms:created xsi:type="dcterms:W3CDTF">2021-12-01T03:00:51Z</dcterms:created>
  <dcterms:modified xsi:type="dcterms:W3CDTF">2021-12-03T08:33:03Z</dcterms:modified>
</cp:coreProperties>
</file>