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s-ES" sz="5400" b="1">
                <a:solidFill>
                  <a:schemeClr val="bg1"/>
                </a:solidFill>
                <a:latin typeface="Times New Roman" pitchFamily="18" charset="0"/>
                <a:cs typeface="Times New Roman" pitchFamily="18" charset="0"/>
              </a:rPr>
              <a:t>CHO CON BIẾT CHÚA</a:t>
            </a:r>
            <a:br>
              <a:rPr lang="es-ES" sz="5400" b="1">
                <a:solidFill>
                  <a:schemeClr val="bg1"/>
                </a:solidFill>
                <a:latin typeface="Times New Roman" pitchFamily="18" charset="0"/>
                <a:cs typeface="Times New Roman" pitchFamily="18" charset="0"/>
              </a:rPr>
            </a:br>
            <a:r>
              <a:rPr lang="es-ES" sz="5400" b="1">
                <a:solidFill>
                  <a:schemeClr val="bg1"/>
                </a:solidFill>
                <a:latin typeface="Times New Roman" pitchFamily="18" charset="0"/>
                <a:cs typeface="Times New Roman" pitchFamily="18" charset="0"/>
              </a:rPr>
              <a:t>Sr. Têrêsa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Cuộc sống luôn vần xoay, trần thế luôn đổi thay, con tin Chúa luôn bên con, Ngài chở che khi con giá lạnh, Ngài ủi an khi đời cô vắng. Xin cho con biết Chúa, xin cho con biết Chúa luôn yêu con, dù đời con chưa tin yêu Ngài, dù đời con đã bao nhiêu lần ngã sa.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Xin cho con biết con thân phận quá ư mỏng giòn. Xin cho con biết con theo Ngài nhiều phen yếu đuối. Xin cho con biết mình mỏng manh như cơn gió nhẹ, trông cậy lòng Chúa xót thương, Ngài luôn nâng đỡ chở che.</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Xin cho con biết con trót dại đã bao nhiêu lần, theo vinh hoa thế trần, danh vọng làm con hoen úa, như hoa xuân sớm nở, tàn phai khi đêm xuống dần. Con nguyện dừng bước đi hoang, về bên Thiên Chúa từ nhân.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Xin cho con biết con tro bụi, trở về cát bụi, buông hai tay giã từ thế trần phù hoa phú quý, con mang theo những gì? người thân nay xa mất rồi, chỉ còn lòng mến yêu thôi, lòng mến đưa bước về trời.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2926</TotalTime>
  <Words>238</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CHO CON BIẾT CHÚA Sr. Têrêsa</vt:lpstr>
      <vt:lpstr>ĐK. Cuộc sống luôn vần xoay, trần thế luôn đổi thay, con tin Chúa luôn bên con, Ngài chở che khi con giá lạnh, Ngài ủi an khi đời cô vắng. Xin cho con biết Chúa, xin cho con biết Chúa luôn yêu con, dù đời con chưa tin yêu Ngài, dù đời con đã bao nhiêu lần ngã sa.</vt:lpstr>
      <vt:lpstr>1. Xin cho con biết con thân phận quá ư mỏng giòn. Xin cho con biết con theo Ngài nhiều phen yếu đuối. Xin cho con biết mình mỏng manh như cơn gió nhẹ, trông cậy lòng Chúa xót thương, Ngài luôn nâng đỡ chở che.</vt:lpstr>
      <vt:lpstr>2. Xin cho con biết con trót dại đã bao nhiêu lần, theo vinh hoa thế trần, danh vọng làm con hoen úa, như hoa xuân sớm nở, tàn phai khi đêm xuống dần. Con nguyện dừng bước đi hoang, về bên Thiên Chúa từ nhân.</vt:lpstr>
      <vt:lpstr>3. Xin cho con biết con tro bụi, trở về cát bụi, buông hai tay giã từ thế trần phù hoa phú quý, con mang theo những gì? người thân nay xa mất rồi, chỉ còn lòng mến yêu thôi, lòng mến đưa bước về trời.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1100</cp:revision>
  <dcterms:created xsi:type="dcterms:W3CDTF">2021-12-01T03:00:51Z</dcterms:created>
  <dcterms:modified xsi:type="dcterms:W3CDTF">2021-12-17T09:52:15Z</dcterms:modified>
</cp:coreProperties>
</file>