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CON BIẾT ĂN NĂN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Văn Tuyên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 Cho con biết ăn năn cho con đến nương thân nơi tim Chúa từ nhân con tin tình yêu Chúa quyết tâm chừa lỗi xưa. Ôi tình Chúa vô bờ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Cho dù người vô ơn cho dù đời cô đơn cho dù con yếu đuối con vẫn hằng tin yêu. Ơn Chúa trời cao siêu kêu khấn Ngài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sớm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Êm đềm gần bên Cha cung lòng Ngài bao la cho lệ tuôn trên má đôi mắt nhìn thương yêu tha thứ tội oan khiên Cha đón nhận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Ân tình trời mưa sa trên cuộc đời phong ba say tình Cha bao la. Xin cúi đầu van lơn con đón nhận muôn ơn dâng Chúa trọn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139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CHO CON BIẾT ĂN NĂN Lm. Nguyễn Văn Tuyên </vt:lpstr>
      <vt:lpstr>ĐK Cho con biết ăn năn cho con đến nương thân nơi tim Chúa từ nhân con tin tình yêu Chúa quyết tâm chừa lỗi xưa. Ôi tình Chúa vô bờ </vt:lpstr>
      <vt:lpstr>1. Cho dù người vô ơn cho dù đời cô đơn cho dù con yếu đuối con vẫn hằng tin yêu. Ơn Chúa trời cao siêu kêu khấn Ngài sớm chiều.</vt:lpstr>
      <vt:lpstr>2. Êm đềm gần bên Cha cung lòng Ngài bao la cho lệ tuôn trên má đôi mắt nhìn thương yêu tha thứ tội oan khiên Cha đón nhận con về.</vt:lpstr>
      <vt:lpstr>3. Ân tình trời mưa sa trên cuộc đời phong ba say tình Cha bao la. Xin cúi đầu van lơn con đón nhận muôn ơn dâng Chúa trọn xác hồn.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316</cp:revision>
  <dcterms:created xsi:type="dcterms:W3CDTF">2021-12-01T03:00:51Z</dcterms:created>
  <dcterms:modified xsi:type="dcterms:W3CDTF">2021-12-07T03:54:56Z</dcterms:modified>
</cp:coreProperties>
</file>