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pt-BR" sz="5400" b="1">
                <a:solidFill>
                  <a:schemeClr val="bg1"/>
                </a:solidFill>
                <a:latin typeface="Times New Roman" pitchFamily="18" charset="0"/>
                <a:cs typeface="Times New Roman" pitchFamily="18" charset="0"/>
              </a:rPr>
              <a:t>CHO CON TÌNH YÊU</a:t>
            </a:r>
            <a:br>
              <a:rPr lang="pt-BR" sz="5400" b="1">
                <a:solidFill>
                  <a:schemeClr val="bg1"/>
                </a:solidFill>
                <a:latin typeface="Times New Roman" pitchFamily="18" charset="0"/>
                <a:cs typeface="Times New Roman" pitchFamily="18" charset="0"/>
              </a:rPr>
            </a:br>
            <a:r>
              <a:rPr lang="pt-BR" sz="5400" b="1">
                <a:solidFill>
                  <a:schemeClr val="bg1"/>
                </a:solidFill>
                <a:latin typeface="Times New Roman" pitchFamily="18" charset="0"/>
                <a:cs typeface="Times New Roman" pitchFamily="18" charset="0"/>
              </a:rPr>
              <a:t>Sr. Têrêsa</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Lặng thầm dưới chân tượng Chúa, con suy chiêm tình yêu của Ngài, lạy Ngài Giê-su Ngài hỡi, đây tim con luôn khao khát Ngài, Ngài ơi xin hãy đến, xin biến đổi lòng con, xin cho đời sống của con luôn phản chiếu ân tình của Ngài.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ĐK. Cho con tình yêu Ngài để con yêu mãi thôi, cho con tình yêu Ngài để con được đổi mới, tình Ngài tựa biển khơi chan chứa trong cuộc đời, tình Ngài chẳng hề vơi, con kín múc muôn </a:t>
            </a:r>
            <a:r>
              <a:rPr lang="vi-VN" sz="4800" b="1">
                <a:solidFill>
                  <a:schemeClr val="bg1"/>
                </a:solidFill>
                <a:latin typeface="Times New Roman" pitchFamily="18" charset="0"/>
                <a:cs typeface="Times New Roman" pitchFamily="18" charset="0"/>
              </a:rPr>
              <a:t>đời</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Một ngày sống trong tình Chúa, ôi vui thay niềm vui Nước Trời, một ngày sống trong tình Chúa, tim con đây luôn luôn mở rộng, để yêu, để cùng tha thứ, luôn chia sẻ trọn tình thương, xin cho ngày sống của con luôn được mãi bắt đầu trở lại.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2921</TotalTime>
  <Words>173</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CHO CON TÌNH YÊU Sr. Têrêsa</vt:lpstr>
      <vt:lpstr>1. Lặng thầm dưới chân tượng Chúa, con suy chiêm tình yêu của Ngài, lạy Ngài Giê-su Ngài hỡi, đây tim con luôn khao khát Ngài, Ngài ơi xin hãy đến, xin biến đổi lòng con, xin cho đời sống của con luôn phản chiếu ân tình của Ngài.</vt:lpstr>
      <vt:lpstr>ĐK. Cho con tình yêu Ngài để con yêu mãi thôi, cho con tình yêu Ngài để con được đổi mới, tình Ngài tựa biển khơi chan chứa trong cuộc đời, tình Ngài chẳng hề vơi, con kín múc muôn đời.</vt:lpstr>
      <vt:lpstr>2. Một ngày sống trong tình Chúa, ôi vui thay niềm vui Nước Trời, một ngày sống trong tình Chúa, tim con đây luôn luôn mở rộng, để yêu, để cùng tha thứ, luôn chia sẻ trọn tình thương, xin cho ngày sống của con luôn được mãi bắt đầu trở lại.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1096</cp:revision>
  <dcterms:created xsi:type="dcterms:W3CDTF">2021-12-01T03:00:51Z</dcterms:created>
  <dcterms:modified xsi:type="dcterms:W3CDTF">2021-12-17T08:10:10Z</dcterms:modified>
</cp:coreProperties>
</file>