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12/25/2021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CHO CON </a:t>
            </a:r>
            <a:r>
              <a:rPr lang="vi-VN" sz="3600" b="1">
                <a:solidFill>
                  <a:schemeClr val="bg1"/>
                </a:solidFill>
                <a:latin typeface="Times New Roman" pitchFamily="18" charset="0"/>
                <a:cs typeface="Times New Roman" pitchFamily="18" charset="0"/>
              </a:rPr>
              <a:t>VỮNG </a:t>
            </a:r>
            <a:r>
              <a:rPr lang="vi-VN" sz="3600" b="1" smtClean="0">
                <a:solidFill>
                  <a:schemeClr val="bg1"/>
                </a:solidFill>
                <a:latin typeface="Times New Roman" pitchFamily="18" charset="0"/>
                <a:cs typeface="Times New Roman" pitchFamily="18" charset="0"/>
              </a:rPr>
              <a:t>TIN</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Nguyễn </a:t>
            </a:r>
            <a:r>
              <a:rPr lang="vi-VN" sz="3600" b="1">
                <a:solidFill>
                  <a:schemeClr val="bg1"/>
                </a:solidFill>
                <a:latin typeface="Times New Roman" pitchFamily="18" charset="0"/>
                <a:cs typeface="Times New Roman" pitchFamily="18" charset="0"/>
              </a:rPr>
              <a:t>Duy</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Con tưởng rằng con vững tin, tin vào Chúa là Cha nhân hiền. Khi đời sống nhẹ trôi êm đềm, với tháng ngày lặng lẽ bình yên. Nhưng khi đường đời gieo nguy khó, bên trời ngập tràn cơn giông tố, con lo âu lạc bến xa bờ, con mới biết rằng con chưa vững tin.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Thì lạy Chúa, Chúa biết con yếu đuối và đổi thay, con luôn cần đến Chúa từng phút giây. Nhờ ơn Chúa con kiên trì tín thác kể từ đây, khi an vui cũng như khi sầu đầy.</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Con tưởng rằng con vững tin, tin vào Chúa là Cha quan phòng. Khi cuộc sống toàn những hoa hồng, khắp đất trời là cả mùa xuân. Nhưng khi chạm phải gai tê buốt, khi trời vừa lập đông băng tuyết. Con than van thầm trách trong lòng, con mới biết niềm tin con rỗng không.</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3600" b="1">
                <a:solidFill>
                  <a:schemeClr val="bg1"/>
                </a:solidFill>
                <a:latin typeface="Times New Roman" pitchFamily="18" charset="0"/>
                <a:cs typeface="Times New Roman" pitchFamily="18" charset="0"/>
              </a:rPr>
              <a:t>3. Con tưởng rằng con vững tin, trên đỉnh núi nhìn Chúa biến hình. Ôi hạnh phúc thật ở bên mình, quyết sẵn sàng theo Chúa ngày đêm. Nhưng khi được gửi trao thánh giá, con sợ mà đành tâm bỏ Chúa. Con quay lưng từ chối ân tình, con mới biết niềm tin con bấp bênh.</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3598</TotalTime>
  <Words>251</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CHO CON VỮNG TIN  Nguyễn Duy</vt:lpstr>
      <vt:lpstr>1. Con tưởng rằng con vững tin, tin vào Chúa là Cha nhân hiền. Khi đời sống nhẹ trôi êm đềm, với tháng ngày lặng lẽ bình yên. Nhưng khi đường đời gieo nguy khó, bên trời ngập tràn cơn giông tố, con lo âu lạc bến xa bờ, con mới biết rằng con chưa vững tin.</vt:lpstr>
      <vt:lpstr>ĐK: Thì lạy Chúa, Chúa biết con yếu đuối và đổi thay, con luôn cần đến Chúa từng phút giây. Nhờ ơn Chúa con kiên trì tín thác kể từ đây, khi an vui cũng như khi sầu đầy.</vt:lpstr>
      <vt:lpstr>2. Con tưởng rằng con vững tin, tin vào Chúa là Cha quan phòng. Khi cuộc sống toàn những hoa hồng, khắp đất trời là cả mùa xuân. Nhưng khi chạm phải gai tê buốt, khi trời vừa lập đông băng tuyết. Con than van thầm trách trong lòng, con mới biết niềm tin con rỗng không.</vt:lpstr>
      <vt:lpstr>3. Con tưởng rằng con vững tin, trên đỉnh núi nhìn Chúa biến hình. Ôi hạnh phúc thật ở bên mình, quyết sẵn sàng theo Chúa ngày đêm. Nhưng khi được gửi trao thánh giá, con sợ mà đành tâm bỏ Chúa. Con quay lưng từ chối ân tình, con mới biết niềm tin con bấp bênh.</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1290</cp:revision>
  <dcterms:created xsi:type="dcterms:W3CDTF">2021-12-01T03:00:51Z</dcterms:created>
  <dcterms:modified xsi:type="dcterms:W3CDTF">2021-12-25T05:15:25Z</dcterms:modified>
</cp:coreProperties>
</file>