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TÌNH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HIỆP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ăn một tấm bánh, cùng uống một ly rượu. Thiên Chúa kêu gọi chúng con hợp nhất trong một Tình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Theo lời Chúa dạy con, tay cầm tay hiệp nhất.. Hôm nay và mai sau tình yêu chung xây cuộc đời.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nhìn đến đoàn con trong niềm tin nơi Chúa. Hôm nay và mai sau được luôn yêu thương dạt dào.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Ôi hạnh phúc dường bao nhưng người đang tha thiết. Luôn luôn tìm an vui để cho muôn nơi an hòa.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hiệp nhất đoàn con trong nhà Cha yêu dấu. Muôn dân là anh em, là con Cha chung trên trời.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Xin đừng oán thù nhau, xin đừng gây chia rẽ. Nhưng xin cùng trao tay để cho yêu thương thật đầy.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</TotalTime>
  <Words>163</Words>
  <Application>Microsoft Office PowerPoint</Application>
  <PresentationFormat>On-screen Show (16:9)</PresentationFormat>
  <Paragraphs>11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CHO TÌNH HIỆP NHẤT  Lm. Nguyễn Duy</vt:lpstr>
      <vt:lpstr>ĐK. Cùng ăn một tấm bánh, cùng uống một ly rượu. Thiên Chúa kêu gọi chúng con hợp nhất trong một Tình Yêu.</vt:lpstr>
      <vt:lpstr>1. Theo lời Chúa dạy con, tay cầm tay hiệp nhất.. Hôm nay và mai sau tình yêu chung xây cuộc đời.</vt:lpstr>
      <vt:lpstr>2. Xin nhìn đến đoàn con trong niềm tin nơi Chúa. Hôm nay và mai sau được luôn yêu thương dạt dào.</vt:lpstr>
      <vt:lpstr>3. Ôi hạnh phúc dường bao nhưng người đang tha thiết. Luôn luôn tìm an vui để cho muôn nơi an hòa.</vt:lpstr>
      <vt:lpstr>4. Xin hiệp nhất đoàn con trong nhà Cha yêu dấu. Muôn dân là anh em, là con Cha chung trên trời.</vt:lpstr>
      <vt:lpstr>5. Xin đừng oán thù nhau, xin đừng gây chia rẽ. Nhưng xin cùng trao tay để cho yêu thương thật đầy.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1360</cp:revision>
  <dcterms:created xsi:type="dcterms:W3CDTF">2021-12-01T03:00:51Z</dcterms:created>
  <dcterms:modified xsi:type="dcterms:W3CDTF">2021-12-28T09:21:08Z</dcterms:modified>
</cp:coreProperties>
</file>