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57" r:id="rId4"/>
    <p:sldId id="258" r:id="rId5"/>
    <p:sldId id="259" r:id="rId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552" y="-390"/>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1819744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134097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865715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325829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4130898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B50D4F-EE20-4A9A-A46B-DD1C569D1B3D}"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478697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B50D4F-EE20-4A9A-A46B-DD1C569D1B3D}"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161518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B50D4F-EE20-4A9A-A46B-DD1C569D1B3D}"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095072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50D4F-EE20-4A9A-A46B-DD1C569D1B3D}"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1217838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B50D4F-EE20-4A9A-A46B-DD1C569D1B3D}"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2875093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B50D4F-EE20-4A9A-A46B-DD1C569D1B3D}"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1026276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7B50D4F-EE20-4A9A-A46B-DD1C569D1B3D}"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23B5B33-36CE-41B0-92AE-AFC736727B51}" type="slidenum">
              <a:rPr lang="en-US" smtClean="0"/>
              <a:t>‹#›</a:t>
            </a:fld>
            <a:endParaRPr lang="en-US"/>
          </a:p>
        </p:txBody>
      </p:sp>
    </p:spTree>
    <p:extLst>
      <p:ext uri="{BB962C8B-B14F-4D97-AF65-F5344CB8AC3E}">
        <p14:creationId xmlns:p14="http://schemas.microsoft.com/office/powerpoint/2010/main" val="2235341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b="1" smtClean="0">
                <a:solidFill>
                  <a:srgbClr val="002060"/>
                </a:solidFill>
              </a:rPr>
              <a:t>CHO ĐI BẰNG CẢ TẤM LÒNG</a:t>
            </a:r>
            <a:br>
              <a:rPr lang="en-US" b="1" smtClean="0">
                <a:solidFill>
                  <a:srgbClr val="002060"/>
                </a:solidFill>
              </a:rPr>
            </a:br>
            <a:r>
              <a:rPr lang="en-US" b="1" smtClean="0">
                <a:solidFill>
                  <a:srgbClr val="002060"/>
                </a:solidFill>
              </a:rPr>
              <a:t>Huỳnh Minh Kỳ - Đinh Công Huỳnh</a:t>
            </a:r>
            <a:endParaRPr lang="en-US" b="1">
              <a:solidFill>
                <a:srgbClr val="002060"/>
              </a:solidFill>
            </a:endParaRPr>
          </a:p>
        </p:txBody>
      </p:sp>
    </p:spTree>
    <p:extLst>
      <p:ext uri="{BB962C8B-B14F-4D97-AF65-F5344CB8AC3E}">
        <p14:creationId xmlns:p14="http://schemas.microsoft.com/office/powerpoint/2010/main" val="1411656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smtClean="0">
                <a:solidFill>
                  <a:srgbClr val="002060"/>
                </a:solidFill>
              </a:rPr>
              <a:t>1/ Bà góa nghèo bỏ hai đồng thôi nhưng bà đã bỏ hết gia tài. Bọn giả hình áo thụng vái nhau như kinh sư ưa ngồi chỗ cao, lo cho thân chẳng màng tới ai.</a:t>
            </a:r>
            <a:endParaRPr lang="en-US" sz="5400" b="1">
              <a:solidFill>
                <a:srgbClr val="002060"/>
              </a:solidFill>
            </a:endParaRPr>
          </a:p>
        </p:txBody>
      </p:sp>
    </p:spTree>
    <p:extLst>
      <p:ext uri="{BB962C8B-B14F-4D97-AF65-F5344CB8AC3E}">
        <p14:creationId xmlns:p14="http://schemas.microsoft.com/office/powerpoint/2010/main" val="2599327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smtClean="0">
                <a:solidFill>
                  <a:srgbClr val="002060"/>
                </a:solidFill>
              </a:rPr>
              <a:t>ĐK. Xin cho con biết cho đi với cả tấm lòng, biết cho đi không hề toan tính. Vì của cho không bằng cách cho nên cho với cả tấm lòng rộng mở chân tình.</a:t>
            </a:r>
            <a:endParaRPr lang="en-US" sz="5400" b="1">
              <a:solidFill>
                <a:srgbClr val="002060"/>
              </a:solidFill>
            </a:endParaRPr>
          </a:p>
        </p:txBody>
      </p:sp>
    </p:spTree>
    <p:extLst>
      <p:ext uri="{BB962C8B-B14F-4D97-AF65-F5344CB8AC3E}">
        <p14:creationId xmlns:p14="http://schemas.microsoft.com/office/powerpoint/2010/main" val="4242596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smtClean="0">
                <a:solidFill>
                  <a:srgbClr val="002060"/>
                </a:solidFill>
              </a:rPr>
              <a:t>2/ Trọng tâm tình biết sống chiều sâu không hình thức phù du bên ngoài. Đừng lo sợ sẽ bị mất đi nhưng khi cho sẽ được gấp trăm, không so đo ít nhiều với ai</a:t>
            </a:r>
            <a:endParaRPr lang="en-US" sz="5400" b="1">
              <a:solidFill>
                <a:srgbClr val="002060"/>
              </a:solidFill>
            </a:endParaRPr>
          </a:p>
        </p:txBody>
      </p:sp>
    </p:spTree>
    <p:extLst>
      <p:ext uri="{BB962C8B-B14F-4D97-AF65-F5344CB8AC3E}">
        <p14:creationId xmlns:p14="http://schemas.microsoft.com/office/powerpoint/2010/main" val="42425968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smtClean="0">
                <a:solidFill>
                  <a:srgbClr val="002060"/>
                </a:solidFill>
              </a:rPr>
              <a:t>3/ Hãy chân thành biết luôn sẻ chia cho người khác là quên thân mình. Đừng đo lường giá trị thế nhân cho bao nhiêu cũng là của cho, Chúa chỉ muốn hiến trọn trái tim.</a:t>
            </a:r>
            <a:endParaRPr lang="en-US" sz="5400" b="1">
              <a:solidFill>
                <a:srgbClr val="002060"/>
              </a:solidFill>
            </a:endParaRPr>
          </a:p>
        </p:txBody>
      </p:sp>
    </p:spTree>
    <p:extLst>
      <p:ext uri="{BB962C8B-B14F-4D97-AF65-F5344CB8AC3E}">
        <p14:creationId xmlns:p14="http://schemas.microsoft.com/office/powerpoint/2010/main" val="4242596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164</Words>
  <Application>Microsoft Office PowerPoint</Application>
  <PresentationFormat>On-screen Show (16:9)</PresentationFormat>
  <Paragraphs>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CHO ĐI BẰNG CẢ TẤM LÒNG Huỳnh Minh Kỳ - Đinh Công Huỳnh</vt:lpstr>
      <vt:lpstr>1/ Bà góa nghèo bỏ hai đồng thôi nhưng bà đã bỏ hết gia tài. Bọn giả hình áo thụng vái nhau như kinh sư ưa ngồi chỗ cao, lo cho thân chẳng màng tới ai.</vt:lpstr>
      <vt:lpstr>ĐK. Xin cho con biết cho đi với cả tấm lòng, biết cho đi không hề toan tính. Vì của cho không bằng cách cho nên cho với cả tấm lòng rộng mở chân tình.</vt:lpstr>
      <vt:lpstr>2/ Trọng tâm tình biết sống chiều sâu không hình thức phù du bên ngoài. Đừng lo sợ sẽ bị mất đi nhưng khi cho sẽ được gấp trăm, không so đo ít nhiều với ai</vt:lpstr>
      <vt:lpstr>3/ Hãy chân thành biết luôn sẻ chia cho người khác là quên thân mình. Đừng đo lường giá trị thế nhân cho bao nhiêu cũng là của cho, Chúa chỉ muốn hiến trọn trái tim.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CHO ĐI BẰNG CẢ TẤM LÒNG Huỳnh Minh Kỳ - Đinh Công Huỳnh</dc:title>
  <dc:creator>Hung Nam</dc:creator>
  <cp:lastModifiedBy>Hung Nam</cp:lastModifiedBy>
  <cp:revision>1</cp:revision>
  <dcterms:created xsi:type="dcterms:W3CDTF">2021-11-30T01:39:02Z</dcterms:created>
  <dcterms:modified xsi:type="dcterms:W3CDTF">2021-11-30T01:44:16Z</dcterms:modified>
</cp:coreProperties>
</file>