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CHUNG LỜI TẠ ƠN</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Hoàng Luật</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Chung lời tạ ơn, chúng con dâng lời tạ ơn. Nguyện dâng lên Chúa khúc cảm tạ, ngợi khen Chúa mãi muôn đời. Biết bao kỳ công, ôi bàn tay Chúa! Muôn ngàn hồng ân</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là tình thương Chúa! Chúng con hết tâm nên một lòng, tán dương Chúa thương luôn quan phòng, ban muôn phúc lành, gìn giữ Hội Dòng chúng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Trong từng phút giây Chúa luôn ban đầy hồng ân. Hồng ân của Chúa nói sao cho vừa cho cân. Xin tri ân cảm tạ Ngài, xin tôn vinh chúc tụng hoài. Chúa muôn trùng cao cả, muôn đời xin ngợi ca.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Ân huệ Chúa trao lớn lao vĩ đại dường bao. Đoàn con cất tiếng hát ca chúc tụng tôn vinh. Dâng muôn ca khúc cảm tạ, ôi ơn thiêng Chúa hải hà. Thánh ân Ngài tuôn mãi, vững bền chẳng hề phai.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Xin tình Chúa thương đỡ nâng giữ gìn đoàn con. Đường đi nhân thế khó nguy bao là gian nan. Xin dâng trao phút hiện tại, tương lai dâng hết về Ngài. Sống tâm tình phó thác, an bình nương mình Chúa.</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2888</TotalTime>
  <Words>236</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CHUNG LỜI TẠ ƠN Lm. Hoàng Luật</vt:lpstr>
      <vt:lpstr>ĐK. Chung lời tạ ơn, chúng con dâng lời tạ ơn. Nguyện dâng lên Chúa khúc cảm tạ, ngợi khen Chúa mãi muôn đời. Biết bao kỳ công, ôi bàn tay Chúa! Muôn ngàn hồng ân, </vt:lpstr>
      <vt:lpstr>**là tình thương Chúa! Chúng con hết tâm nên một lòng, tán dương Chúa thương luôn quan phòng, ban muôn phúc lành, gìn giữ Hội Dòng chúng con.</vt:lpstr>
      <vt:lpstr>1/ Trong từng phút giây Chúa luôn ban đầy hồng ân. Hồng ân của Chúa nói sao cho vừa cho cân. Xin tri ân cảm tạ Ngài, xin tôn vinh chúc tụng hoài. Chúa muôn trùng cao cả, muôn đời xin ngợi ca.</vt:lpstr>
      <vt:lpstr>2/ Ân huệ Chúa trao lớn lao vĩ đại dường bao. Đoàn con cất tiếng hát ca chúc tụng tôn vinh. Dâng muôn ca khúc cảm tạ, ôi ơn thiêng Chúa hải hà. Thánh ân Ngài tuôn mãi, vững bền chẳng hề phai.</vt:lpstr>
      <vt:lpstr>3/ Xin tình Chúa thương đỡ nâng giữ gìn đoàn con. Đường đi nhân thế khó nguy bao là gian nan. Xin dâng trao phút hiện tại, tương lai dâng hết về Ngài. Sống tâm tình phó thác, an bình nương mình Chúa.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1079</cp:revision>
  <dcterms:created xsi:type="dcterms:W3CDTF">2021-12-01T03:00:51Z</dcterms:created>
  <dcterms:modified xsi:type="dcterms:W3CDTF">2021-12-17T07:37:21Z</dcterms:modified>
</cp:coreProperties>
</file>