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63"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12/19/2021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12/19/2021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12/19/2021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CHUYỆN MỘT </a:t>
            </a:r>
            <a:r>
              <a:rPr lang="vi-VN" b="1">
                <a:solidFill>
                  <a:schemeClr val="bg1"/>
                </a:solidFill>
                <a:latin typeface="Times New Roman" pitchFamily="18" charset="0"/>
                <a:cs typeface="Times New Roman" pitchFamily="18" charset="0"/>
              </a:rPr>
              <a:t>TÌNH </a:t>
            </a:r>
            <a:r>
              <a:rPr lang="vi-VN" b="1" smtClean="0">
                <a:solidFill>
                  <a:schemeClr val="bg1"/>
                </a:solidFill>
                <a:latin typeface="Times New Roman" pitchFamily="18" charset="0"/>
                <a:cs typeface="Times New Roman" pitchFamily="18" charset="0"/>
              </a:rPr>
              <a:t>THƯƠNG</a:t>
            </a:r>
            <a:r>
              <a:rPr lang="en-US" b="1" smtClean="0">
                <a:solidFill>
                  <a:schemeClr val="bg1"/>
                </a:solidFill>
                <a:latin typeface="Times New Roman" pitchFamily="18" charset="0"/>
                <a:cs typeface="Times New Roman" pitchFamily="18" charset="0"/>
              </a:rPr>
              <a:t> </a:t>
            </a:r>
            <a:r>
              <a:rPr lang="vi-VN" b="1" smtClean="0">
                <a:solidFill>
                  <a:schemeClr val="bg1"/>
                </a:solidFill>
                <a:latin typeface="Times New Roman" pitchFamily="18" charset="0"/>
                <a:cs typeface="Times New Roman" pitchFamily="18" charset="0"/>
              </a:rPr>
              <a:t>Lm</a:t>
            </a:r>
            <a:r>
              <a:rPr lang="vi-VN" b="1">
                <a:solidFill>
                  <a:schemeClr val="bg1"/>
                </a:solidFill>
                <a:latin typeface="Times New Roman" pitchFamily="18" charset="0"/>
                <a:cs typeface="Times New Roman" pitchFamily="18" charset="0"/>
              </a:rPr>
              <a:t>. Thái Nguyên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Chuyện một năm xưa giữa nơi hang lừa chiên, Mẹ đặt con trên máng cỏ khô. Tiếng ru hời giấc ngủ cho con, chốn hoang sơ thay lầu son gác vàng. Chốn hoang tàn nơi Chúa chọn làm ngai, chỉ vì thương con mà Chúa phải lầm than.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ĐK. Con xin dâng lên Chúa với cung đàn tiếng nhạc réo rắc âm vang vọng thành những lời ngợi ca. Đây con xin cất tiếng câu ca hòa chúc tụng chung kết muôn tâm hồn mừng vui Chúa hạ sinh. Al-le-lu-ia, al-le-lu-ia.</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Chuyện một năm xưa đến nay vẫn còn đây, một tình yêu ghi dấu chẳng phai. Chúa Ngôi Hai cứu chuộc nhân gian, vẫn trao ban muôn hồng ân vô vàn. Vẫn tuôn tràn thương những nguời lầm than, tình Ngài thương con ôi thiết tha hòa chan.</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Đời từ hôm nay có Chúa là niềm vui, tìm về bên hang đá người ơi lắng tâm hồn ngắm nhìn Giê-su. Để cho con say tình yêu Chúa Trời, biết quên mình sống sáng ngời niềm tin, cuộc đời thanh cao trong khó nghèo </a:t>
            </a:r>
            <a:r>
              <a:rPr lang="vi-VN" b="1">
                <a:solidFill>
                  <a:schemeClr val="bg1"/>
                </a:solidFill>
                <a:latin typeface="Times New Roman" pitchFamily="18" charset="0"/>
                <a:cs typeface="Times New Roman" pitchFamily="18" charset="0"/>
              </a:rPr>
              <a:t>trần </a:t>
            </a:r>
            <a:r>
              <a:rPr lang="vi-VN" b="1" smtClean="0">
                <a:solidFill>
                  <a:schemeClr val="bg1"/>
                </a:solidFill>
                <a:latin typeface="Times New Roman" pitchFamily="18" charset="0"/>
                <a:cs typeface="Times New Roman" pitchFamily="18" charset="0"/>
              </a:rPr>
              <a:t>gian</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3412</TotalTime>
  <Words>226</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CHUYỆN MỘT TÌNH THƯƠNG Lm. Thái Nguyên</vt:lpstr>
      <vt:lpstr>1. Chuyện một năm xưa giữa nơi hang lừa chiên, Mẹ đặt con trên máng cỏ khô. Tiếng ru hời giấc ngủ cho con, chốn hoang sơ thay lầu son gác vàng. Chốn hoang tàn nơi Chúa chọn làm ngai, chỉ vì thương con mà Chúa phải lầm than.</vt:lpstr>
      <vt:lpstr>ĐK. Con xin dâng lên Chúa với cung đàn tiếng nhạc réo rắc âm vang vọng thành những lời ngợi ca. Đây con xin cất tiếng câu ca hòa chúc tụng chung kết muôn tâm hồn mừng vui Chúa hạ sinh. Al-le-lu-ia, al-le-lu-ia.</vt:lpstr>
      <vt:lpstr>2. Chuyện một năm xưa đến nay vẫn còn đây, một tình yêu ghi dấu chẳng phai. Chúa Ngôi Hai cứu chuộc nhân gian, vẫn trao ban muôn hồng ân vô vàn. Vẫn tuôn tràn thương những nguời lầm than, tình Ngài thương con ôi thiết tha hòa chan.</vt:lpstr>
      <vt:lpstr>3. Đời từ hôm nay có Chúa là niềm vui, tìm về bên hang đá người ơi lắng tâm hồn ngắm nhìn Giê-su. Để cho con say tình yêu Chúa Trời, biết quên mình sống sáng ngời niềm tin, cuộc đời thanh cao trong khó nghèo trần gian.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1299</cp:revision>
  <dcterms:created xsi:type="dcterms:W3CDTF">2021-12-01T03:00:51Z</dcterms:created>
  <dcterms:modified xsi:type="dcterms:W3CDTF">2021-12-18T23:07:47Z</dcterms:modified>
</cp:coreProperties>
</file>