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CHÉN RƯỢU HỒNG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Kim Long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Đấy chén rượu hồng với tấm bánh trắng tinh kính tiến lên Ngài lạy Chúa tể quyền linh, với tiếng hát câu kinh bay lên tới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thiên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Dâng về Thiên Chúa uy quyền, đây rượu thơm bánh tinh tuyền. Trọn niềm tin yêu, trọn lòng sốt mến cùng lời khấn ước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bình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yên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Dâng về Thiên Chúa nhân lành, đây niềm yêu mến chân thành. Dù được an vui, dù gặp khốn khó hằng ngời thắm tấm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lòng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0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1878</TotalTime>
  <Words>102</Words>
  <Application>Microsoft Office PowerPoint</Application>
  <PresentationFormat>On-screen Show (16:9)</PresentationFormat>
  <Paragraphs>7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CHÉN RƯỢU HỒNG Lm. Kim Long</vt:lpstr>
      <vt:lpstr>ĐK: Đấy chén rượu hồng với tấm bánh trắng tinh kính tiến lên Ngài lạy Chúa tể quyền linh, với tiếng hát câu kinh bay lên tới thiên đình.</vt:lpstr>
      <vt:lpstr>1/ Dâng về Thiên Chúa uy quyền, đây rượu thơm bánh tinh tuyền. Trọn niềm tin yêu, trọn lòng sốt mến cùng lời khấn ước bình yên.</vt:lpstr>
      <vt:lpstr>2/ Dâng về Thiên Chúa nhân lành, đây niềm yêu mến chân thành. Dù được an vui, dù gặp khốn khó hằng ngời thắm tấm lòng thành.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660</cp:revision>
  <dcterms:created xsi:type="dcterms:W3CDTF">2021-12-01T03:00:51Z</dcterms:created>
  <dcterms:modified xsi:type="dcterms:W3CDTF">2021-12-11T11:19:57Z</dcterms:modified>
</cp:coreProperties>
</file>