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CHÚA CHẠM LÒNG CON</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Têrêsa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Chạm lòng con Chúa ơi, nâng con lên tình yêu cao vời, chạm lòng con Chúa ơi, để đời con luôn được đổi mới,được vui luôn trong Chúa, nên một với Chúa, Chúa ơi, ngợi ca danh thánh Chúa trong tâm hồn và mọi nơi.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nâng niu con như mẹ hiền ấp ủ con thơ, mãi không bơ vơ và có chỗ nương nhờ, Chúa nâng niu con, trọn đời con mãi luôn tôn thờ Đấng yêu thương con, hằng chăm sóc con từng giờ.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không chê con, dẫu con đây cát bụi mỏng manh, Chúa luôn bên con vì Chúa rất nhân lành, thấy con cô đơn, Ngài ở bên đỡ nâng dỗ dành, thấy con nguy nan, Ngài thương cứu con an </a:t>
            </a:r>
            <a:r>
              <a:rPr lang="vi-VN" b="1">
                <a:solidFill>
                  <a:schemeClr val="bg1"/>
                </a:solidFill>
                <a:latin typeface="Times New Roman" pitchFamily="18" charset="0"/>
                <a:cs typeface="Times New Roman" pitchFamily="18" charset="0"/>
              </a:rPr>
              <a:t>toàn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nâng con lên trên đường dài rất nhiều chông gai, vác con trên vai, vượt qua mối nguy hại, ước mơ trong con là từng giây sống cho riêng Ngài, ước mơ trong con được luôn nép trong tay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2920</TotalTime>
  <Words>208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CHẠM LÒNG CON Sr. Têrêsa</vt:lpstr>
      <vt:lpstr>ĐK. Chạm lòng con Chúa ơi, nâng con lên tình yêu cao vời, chạm lòng con Chúa ơi, để đời con luôn được đổi mới,được vui luôn trong Chúa, nên một với Chúa, Chúa ơi, ngợi ca danh thánh Chúa trong tâm hồn và mọi nơi.</vt:lpstr>
      <vt:lpstr>1. Chúa nâng niu con như mẹ hiền ấp ủ con thơ, mãi không bơ vơ và có chỗ nương nhờ, Chúa nâng niu con, trọn đời con mãi luôn tôn thờ Đấng yêu thương con, hằng chăm sóc con từng giờ.</vt:lpstr>
      <vt:lpstr>2. Chúa không chê con, dẫu con đây cát bụi mỏng manh, Chúa luôn bên con vì Chúa rất nhân lành, thấy con cô đơn, Ngài ở bên đỡ nâng dỗ dành, thấy con nguy nan, Ngài thương cứu con an toàn.</vt:lpstr>
      <vt:lpstr>3. Chúa nâng con lên trên đường dài rất nhiều chông gai, vác con trên vai, vượt qua mối nguy hại, ước mơ trong con là từng giây sống cho riêng Ngài, ước mơ trong con được luôn nép trong tay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1095</cp:revision>
  <dcterms:created xsi:type="dcterms:W3CDTF">2021-12-01T03:00:51Z</dcterms:created>
  <dcterms:modified xsi:type="dcterms:W3CDTF">2021-12-17T08:08:57Z</dcterms:modified>
</cp:coreProperties>
</file>