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DẪN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BƯỚC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Ra về lòng ta sướng vui, vì lời Chúa dẫn đường ta về. Chúa là bình minh sáng ngời Ngài đưa bước dẫn đường ta đi.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Lòng hân hoan ta mau bước đi, cầm tay nhau qua bao khó nguy, đem tin mừng cho khắp nơi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Ta cùng hoà vang khúc ca, tạ ơn Chúa dẫn đường bước ta, Chúa cùng đường ta bước đi vào thế giới xây đời yêu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96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CHÚA DẪN BƯỚC TA  Sơn Dương</vt:lpstr>
      <vt:lpstr>1. Ra về lòng ta sướng vui, vì lời Chúa dẫn đường ta về. Chúa là bình minh sáng ngời Ngài đưa bước dẫn đường ta đi.</vt:lpstr>
      <vt:lpstr>ĐK. Lòng hân hoan ta mau bước đi, cầm tay nhau qua bao khó nguy, đem tin mừng cho khắp nơi nơi.</vt:lpstr>
      <vt:lpstr>2. Ta cùng hoà vang khúc ca, tạ ơn Chúa dẫn đường bước ta, Chúa cùng đường ta bước đi vào thế giới xây đời yêu thương.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1225</cp:revision>
  <dcterms:created xsi:type="dcterms:W3CDTF">2021-12-01T03:00:51Z</dcterms:created>
  <dcterms:modified xsi:type="dcterms:W3CDTF">2021-12-18T07:01:09Z</dcterms:modified>
</cp:coreProperties>
</file>