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DẮT </a:t>
            </a:r>
            <a:r>
              <a:rPr lang="vi-VN" sz="3600" b="1">
                <a:solidFill>
                  <a:schemeClr val="bg1"/>
                </a:solidFill>
                <a:latin typeface="Times New Roman" pitchFamily="18" charset="0"/>
                <a:cs typeface="Times New Roman" pitchFamily="18" charset="0"/>
              </a:rPr>
              <a:t>DÌU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Tuấn </a:t>
            </a:r>
            <a:r>
              <a:rPr lang="vi-VN" sz="3600" b="1">
                <a:solidFill>
                  <a:schemeClr val="bg1"/>
                </a:solidFill>
                <a:latin typeface="Times New Roman" pitchFamily="18" charset="0"/>
                <a:cs typeface="Times New Roman" pitchFamily="18" charset="0"/>
              </a:rPr>
              <a:t>Anh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Chúa dắt dìu con như gió đưa ngàn mây. Như ánh sao trời soi đường lữ khách. Tình Ngài yêu thương hơn tình thân mẫu con. Hồng ân diệu huyền dẫn con về an bình.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Chúa ơi hiểu lòng Chúa vô bờ, con đâu dám hững hờ. Dù gian trần thơm hương lòng con không bận vướng.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Chúa ơi hiểu lòng Chúa nhân từ, luôn tha thứ lỗi lầm. Đời con nguyện tin yêu giờ đây xin thề </a:t>
            </a:r>
            <a:r>
              <a:rPr lang="vi-VN" sz="5400" b="1">
                <a:solidFill>
                  <a:schemeClr val="bg1"/>
                </a:solidFill>
                <a:latin typeface="Times New Roman" pitchFamily="18" charset="0"/>
                <a:cs typeface="Times New Roman" pitchFamily="18" charset="0"/>
              </a:rPr>
              <a:t>hứa</a:t>
            </a:r>
            <a:r>
              <a:rPr lang="vi-VN"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3639</TotalTime>
  <Words>103</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DẮT DÌU CON  Tuấn Anh</vt:lpstr>
      <vt:lpstr>ĐK. Chúa dắt dìu con như gió đưa ngàn mây. Như ánh sao trời soi đường lữ khách. Tình Ngài yêu thương hơn tình thân mẫu con. Hồng ân diệu huyền dẫn con về an bình.</vt:lpstr>
      <vt:lpstr>1. Chúa ơi hiểu lòng Chúa vô bờ, con đâu dám hững hờ. Dù gian trần thơm hương lòng con không bận vướng.</vt:lpstr>
      <vt:lpstr>2. Chúa ơi hiểu lòng Chúa nhân từ, luôn tha thứ lỗi lầm. Đời con nguyện tin yêu giờ đây xin thề hứa.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1308</cp:revision>
  <dcterms:created xsi:type="dcterms:W3CDTF">2021-12-01T03:00:51Z</dcterms:created>
  <dcterms:modified xsi:type="dcterms:W3CDTF">2021-12-26T06:58:53Z</dcterms:modified>
</cp:coreProperties>
</file>