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GIANG TAY </a:t>
            </a:r>
            <a:r>
              <a:rPr lang="vi-VN" b="1">
                <a:solidFill>
                  <a:schemeClr val="bg1"/>
                </a:solidFill>
                <a:latin typeface="Times New Roman" pitchFamily="18" charset="0"/>
                <a:cs typeface="Times New Roman" pitchFamily="18" charset="0"/>
              </a:rPr>
              <a:t>HIỀN </a:t>
            </a:r>
            <a:r>
              <a:rPr lang="vi-VN" b="1" smtClean="0">
                <a:solidFill>
                  <a:schemeClr val="bg1"/>
                </a:solidFill>
                <a:latin typeface="Times New Roman" pitchFamily="18" charset="0"/>
                <a:cs typeface="Times New Roman" pitchFamily="18" charset="0"/>
              </a:rPr>
              <a:t>HÒA</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Phạm </a:t>
            </a:r>
            <a:r>
              <a:rPr lang="vi-VN" b="1">
                <a:solidFill>
                  <a:schemeClr val="bg1"/>
                </a:solidFill>
                <a:latin typeface="Times New Roman" pitchFamily="18" charset="0"/>
                <a:cs typeface="Times New Roman" pitchFamily="18" charset="0"/>
              </a:rPr>
              <a:t>Đức Huyến – Vũ Đình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Chúa giang tay (i i i) hiền hòa mời gọi ta đến nơi đây. Ngài nằm trong nghèo khó. Sao! thế nhân còn sống xa hoa? Chúa giang tay (i i i) hiền hòa. mời gọi ta đến nơi đây. Tình Ngài cao vời quá. Sao! thế nhân còn sống bê tha? Nơi hang lừa Ngài nằm đó cô đơn.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Loài người ơi có hay chăng, con bò còn cho Chúa hơi thở, con người cho Chúa được gì? Nơi hang lừa Ngài nằm đó cô đơn. Loài người ơi có hay chăng, cọng rơm còn làm Chúa ấm thân, con người cho Chúa được chi? Chúa giang tay (i i i) hiền hòa, mời gọi ta hãy mau mau, tìm về nguồn yêu thương. Hãy yêu thương và tha thứ cho nhau.</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3424</TotalTime>
  <Words>176</Words>
  <Application>Microsoft Office PowerPoint</Application>
  <PresentationFormat>On-screen Show (16:9)</PresentationFormat>
  <Paragraphs>7</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GIANG TAY HIỀN HÒA Phạm Đức Huyến – Vũ Đình Ân</vt:lpstr>
      <vt:lpstr>Chúa giang tay (i i i) hiền hòa mời gọi ta đến nơi đây. Ngài nằm trong nghèo khó. Sao! thế nhân còn sống xa hoa? Chúa giang tay (i i i) hiền hòa. mời gọi ta đến nơi đây. Tình Ngài cao vời quá. Sao! thế nhân còn sống bê tha? Nơi hang lừa Ngài nằm đó cô đơn.</vt:lpstr>
      <vt:lpstr>Loài người ơi có hay chăng, con bò còn cho Chúa hơi thở, con người cho Chúa được gì? Nơi hang lừa Ngài nằm đó cô đơn. Loài người ơi có hay chăng, cọng rơm còn làm Chúa ấm thân, con người cho Chúa được chi? Chúa giang tay (i i i) hiền hòa, mời gọi ta hãy mau mau, tìm về nguồn yêu thương. Hãy yêu thương và tha thứ cho nhau.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1305</cp:revision>
  <dcterms:created xsi:type="dcterms:W3CDTF">2021-12-01T03:00:51Z</dcterms:created>
  <dcterms:modified xsi:type="dcterms:W3CDTF">2021-12-18T23:20:22Z</dcterms:modified>
</cp:coreProperties>
</file>