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CHÚA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Têrêsa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Chúa đã ra đời, triều thần Thiên Quốc tấu vang lời. Alleluia, Alleluia. Chúa đã ra đời, vinh quang chói ngời khắp gian trần. Alleluia, </a:t>
            </a:r>
            <a:r>
              <a:rPr lang="vi-VN" sz="5400" b="1">
                <a:solidFill>
                  <a:schemeClr val="bg1"/>
                </a:solidFill>
                <a:latin typeface="Times New Roman" pitchFamily="18" charset="0"/>
                <a:cs typeface="Times New Roman" pitchFamily="18" charset="0"/>
              </a:rPr>
              <a:t>Alleluia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Trời vui lên (vui lên, vui lên) trời vui lên (vui lên, vui lên) đất hãy nhảy mừng. Mừng Chúa Ngôi Hai đã giáng sinh. Trời vui lên (vui lên, vui lên) trời vui lên (vui lên, vui lên) đất hãy nhảy mừng. Mừng Chúa Ngôi Hai đã giáng trần.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Coda: Mừng Chúa giáng sinh. Mừng Chúa giáng sinh. Ngài đến đổi mới tâm hồn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Hỡi các mục đồng, chỗi dậy mau tiến bước lên đường, về nơi Bêlem theo đường ánh sao. Chúa đã giáng trần, đêm đông lạnh lùng tuyết phủ đầy. Cùng nhau đến đây thờ lạy Hài Nhi.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Hãy tấu vang hòa, một bài ca mới hát mừng Ngài. Alleluia, Alleluia. Chúa đáng chúc tụng, đây bao công trình Chúa thực hiện. Alleluia</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Alleluia</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Khắp cõi đất này, đã từng xem thấy ơn cứu độ. Alleluia, Alleluia. Chúa xuống gian trần, đem muôn ơn lành cho nhân loại. Cùng nhau đến đây thờ lạy Hài Nhi.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Chúa đã ra đời bởi Mẹ Đồng Trinh rất tuyệt vời. Cùng Thánh Giuse rạng ngời Thánh Gia. Thánh Mẫu dịu hiền, Giuse âm thầm sống phục vụ Hài Nhi dấu yêu Ngôi Lời Thiên </a:t>
            </a:r>
            <a:r>
              <a:rPr lang="vi-VN" sz="4800" b="1">
                <a:solidFill>
                  <a:schemeClr val="bg1"/>
                </a:solidFill>
                <a:latin typeface="Times New Roman" pitchFamily="18" charset="0"/>
                <a:cs typeface="Times New Roman" pitchFamily="18" charset="0"/>
              </a:rPr>
              <a:t>Chúa</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3707</TotalTime>
  <Words>294</Words>
  <Application>Microsoft Office PowerPoint</Application>
  <PresentationFormat>On-screen Show (16:9)</PresentationFormat>
  <Paragraphs>11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CHÚA GIÁNG SINH  Sr. Têrêsa</vt:lpstr>
      <vt:lpstr>1/ Chúa đã ra đời, triều thần Thiên Quốc tấu vang lời. Alleluia, Alleluia. Chúa đã ra đời, vinh quang chói ngời khắp gian trần. Alleluia, Alleluia.</vt:lpstr>
      <vt:lpstr>Đk. Trời vui lên (vui lên, vui lên) trời vui lên (vui lên, vui lên) đất hãy nhảy mừng. Mừng Chúa Ngôi Hai đã giáng sinh. Trời vui lên (vui lên, vui lên) trời vui lên (vui lên, vui lên) đất hãy nhảy mừng. Mừng Chúa Ngôi Hai đã giáng trần.</vt:lpstr>
      <vt:lpstr>Coda: Mừng Chúa giáng sinh. Mừng Chúa giáng sinh. Ngài đến đổi mới tâm hồn con.</vt:lpstr>
      <vt:lpstr>2/ Hỡi các mục đồng, chỗi dậy mau tiến bước lên đường, về nơi Bêlem theo đường ánh sao. Chúa đã giáng trần, đêm đông lạnh lùng tuyết phủ đầy. Cùng nhau đến đây thờ lạy Hài Nhi.</vt:lpstr>
      <vt:lpstr>3/ Hãy tấu vang hòa, một bài ca mới hát mừng Ngài. Alleluia, Alleluia. Chúa đáng chúc tụng, đây bao công trình Chúa thực hiện. Alleluia, Alleluia.</vt:lpstr>
      <vt:lpstr>4/ Khắp cõi đất này, đã từng xem thấy ơn cứu độ. Alleluia, Alleluia. Chúa xuống gian trần, đem muôn ơn lành cho nhân loại. Cùng nhau đến đây thờ lạy Hài Nhi.</vt:lpstr>
      <vt:lpstr>5/ Chúa đã ra đời bởi Mẹ Đồng Trinh rất tuyệt vời. Cùng Thánh Giuse rạng ngời Thánh Gia. Thánh Mẫu dịu hiền, Giuse âm thầm sống phục vụ Hài Nhi dấu yêu Ngôi Lời Thiên Chúa.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1424</cp:revision>
  <dcterms:created xsi:type="dcterms:W3CDTF">2021-12-01T03:00:51Z</dcterms:created>
  <dcterms:modified xsi:type="dcterms:W3CDTF">2021-12-21T22:16:23Z</dcterms:modified>
</cp:coreProperties>
</file>