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CHÚA HÃY ĐẾN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Cao </a:t>
            </a:r>
            <a:r>
              <a:rPr lang="vi-VN" sz="4800" b="1">
                <a:solidFill>
                  <a:schemeClr val="bg1"/>
                </a:solidFill>
                <a:latin typeface="Times New Roman" pitchFamily="18" charset="0"/>
                <a:cs typeface="Times New Roman" pitchFamily="18" charset="0"/>
              </a:rPr>
              <a:t>Huy </a:t>
            </a:r>
            <a:r>
              <a:rPr lang="vi-VN" sz="4800" b="1" smtClean="0">
                <a:solidFill>
                  <a:schemeClr val="bg1"/>
                </a:solidFill>
                <a:latin typeface="Times New Roman" pitchFamily="18" charset="0"/>
                <a:cs typeface="Times New Roman" pitchFamily="18" charset="0"/>
              </a:rPr>
              <a:t>Hoàng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Is. 45, 8</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Đợi Ngài từ những đêm sâu chờ Ngài chờ đã bao lâu. Tóc xanh kia bạc màu mà Ngài sao chưa tới. Chờ Ngài muôn đêm xa vời chờ Ngài từ lâu lâu rồi.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Xin Ngài thương hãy tới Chúa ơi! Xin đổi mới. Trời cao xin hãy gieo sương ngàn mây xin hãy sa mưa. Trần gian đang khô cháy vẫn trông mong mưa nguồn.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Trời cao xin hãy gieo sương ngàn mây xin hãy sa mưa. Lộc chồi xanh công chính hãy nẩy sinh Vị Cứu Tinh.</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Đợi Ngài lạnh vắng Si-on chờ Ngài đổ nát Gia-liêm. Thánh đô nay lặng chìm mà Ngài sao chưa tới. Lạy Ngài xin thương con người chờ Ngài từ lâu lâu </a:t>
            </a:r>
            <a:r>
              <a:rPr lang="vi-VN" sz="5400" b="1">
                <a:solidFill>
                  <a:schemeClr val="bg1"/>
                </a:solidFill>
                <a:latin typeface="Times New Roman" pitchFamily="18" charset="0"/>
                <a:cs typeface="Times New Roman" pitchFamily="18" charset="0"/>
              </a:rPr>
              <a:t>rồi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Gục đầu tự hối ăn năn muộn phiền vì những oan khiên. Xót xa muôn tội tình nguyện Ngài thương tha thứ. Tội đời như đêm xa vời chờ Ngài dọi ánh sáng ngời.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4. Đợi Ngài buồn vắng không gian chờ Ngài lạnh tím môi son. Chúa ơi thôi giận hờn nguyện Ngài thương tha thứ. Cuộc đời trông xa xa vời chờ Ngài hồn hoa tơi bời.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5. Đợi Ngài lời kết giao xưa chờ Ngài chờ những cơn mưa. Đất khai sinh hòa bình trời cao mưa công chính. Đợi Ngài xua tan đêm dài chờ Ngài bình minh hy vọng.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260</Words>
  <Application>Microsoft Office PowerPoint</Application>
  <PresentationFormat>On-screen Show (16:9)</PresentationFormat>
  <Paragraphs>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HÃY ĐẾN Cao Huy Hoàng Is. 45, 8</vt:lpstr>
      <vt:lpstr>1. Đợi Ngài từ những đêm sâu chờ Ngài chờ đã bao lâu. Tóc xanh kia bạc màu mà Ngài sao chưa tới. Chờ Ngài muôn đêm xa vời chờ Ngài từ lâu lâu rồi. </vt:lpstr>
      <vt:lpstr>ĐK. Xin Ngài thương hãy tới Chúa ơi! Xin đổi mới. Trời cao xin hãy gieo sương ngàn mây xin hãy sa mưa. Trần gian đang khô cháy vẫn trông mong mưa nguồn.</vt:lpstr>
      <vt:lpstr>**Trời cao xin hãy gieo sương ngàn mây xin hãy sa mưa. Lộc chồi xanh công chính hãy nẩy sinh Vị Cứu Tinh.</vt:lpstr>
      <vt:lpstr>2. Đợi Ngài lạnh vắng Si-on chờ Ngài đổ nát Gia-liêm. Thánh đô nay lặng chìm mà Ngài sao chưa tới. Lạy Ngài xin thương con người chờ Ngài từ lâu lâu rồi.</vt:lpstr>
      <vt:lpstr>3. Gục đầu tự hối ăn năn muộn phiền vì những oan khiên. Xót xa muôn tội tình nguyện Ngài thương tha thứ. Tội đời như đêm xa vời chờ Ngài dọi ánh sáng ngời.</vt:lpstr>
      <vt:lpstr>4. Đợi Ngài buồn vắng không gian chờ Ngài lạnh tím môi son. Chúa ơi thôi giận hờn nguyện Ngài thương tha thứ. Cuộc đời trông xa xa vời chờ Ngài hồn hoa tơi bời.</vt:lpstr>
      <vt:lpstr>5. Đợi Ngài lời kết giao xưa chờ Ngài chờ những cơn mưa. Đất khai sinh hòa bình trời cao mưa công chính. Đợi Ngài xua tan đêm dài chờ Ngài bình minh hy vọng.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cp:revision>
  <dcterms:created xsi:type="dcterms:W3CDTF">2021-12-01T03:00:51Z</dcterms:created>
  <dcterms:modified xsi:type="dcterms:W3CDTF">2021-12-01T08:49:06Z</dcterms:modified>
</cp:coreProperties>
</file>