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CHÚA LÀ CON ĐƯỜNG</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Têrêsa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Chúa là con đường, con đường sáng ngời tình thương, tình thương bao la, Chúa ban muôn ơn đầy tràn, chứa chan hạnh phúc, đời con nên một với Chúa, có Chúa đi chung đường, Chúa là chốn con tựa </a:t>
            </a:r>
            <a:r>
              <a:rPr lang="vi-VN" b="1">
                <a:solidFill>
                  <a:schemeClr val="bg1"/>
                </a:solidFill>
                <a:latin typeface="Times New Roman" pitchFamily="18" charset="0"/>
                <a:cs typeface="Times New Roman" pitchFamily="18" charset="0"/>
              </a:rPr>
              <a:t>nương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là sự sống, bao người khát vọng chờ mong, bao người đau khổ hy vọng, bao người lỗi tội khát khao, ôi thật dịu êm có Chúa ở kề ngay bên, đỡ nâng dỗ dành, nhẹ nhàng tiếng Ngài gọi tên.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là Mục Tử đêm ngày dắt dìu đoàn chiên, chiên nào đau yếu chữa lành, dưỡng nuôi trên đồng cỏ xanh, xin Ngài dạy con đi trên con đường thẳng ngay, bước theo chân Ngài, con đường ôi thật đẹp thay.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Sống thuộc về Chúa, thi hành giới luật Ngài ban, yêu người như chính thân mình, bước vào con đường hy sinh, con đường của Chúa chiếu sáng bóng hình Thánh giá, nở hoa ân tình, dịu dàng sắc mầu đẹp xinh.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2919</TotalTime>
  <Words>211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CON ĐƯỜNG Sr. Têrêsa</vt:lpstr>
      <vt:lpstr>ĐK. Chúa là con đường, con đường sáng ngời tình thương, tình thương bao la, Chúa ban muôn ơn đầy tràn, chứa chan hạnh phúc, đời con nên một với Chúa, có Chúa đi chung đường, Chúa là chốn con tựa nương.</vt:lpstr>
      <vt:lpstr>1/ Chúa là sự sống, bao người khát vọng chờ mong, bao người đau khổ hy vọng, bao người lỗi tội khát khao, ôi thật dịu êm có Chúa ở kề ngay bên, đỡ nâng dỗ dành, nhẹ nhàng tiếng Ngài gọi tên.</vt:lpstr>
      <vt:lpstr>2/ Chúa là Mục Tử đêm ngày dắt dìu đoàn chiên, chiên nào đau yếu chữa lành, dưỡng nuôi trên đồng cỏ xanh, xin Ngài dạy con đi trên con đường thẳng ngay, bước theo chân Ngài, con đường ôi thật đẹp thay.</vt:lpstr>
      <vt:lpstr>3/ Sống thuộc về Chúa, thi hành giới luật Ngài ban, yêu người như chính thân mình, bước vào con đường hy sinh, con đường của Chúa chiếu sáng bóng hình Thánh giá, nở hoa ân tình, dịu dàng sắc mầu đẹp xinh.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1094</cp:revision>
  <dcterms:created xsi:type="dcterms:W3CDTF">2021-12-01T03:00:51Z</dcterms:created>
  <dcterms:modified xsi:type="dcterms:W3CDTF">2021-12-17T08:07:32Z</dcterms:modified>
</cp:coreProperties>
</file>