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LÀ CUỘC SỐNG </a:t>
            </a:r>
            <a:r>
              <a:rPr lang="vi-VN" sz="3600" b="1">
                <a:solidFill>
                  <a:schemeClr val="bg1"/>
                </a:solidFill>
                <a:latin typeface="Times New Roman" pitchFamily="18" charset="0"/>
                <a:cs typeface="Times New Roman" pitchFamily="18" charset="0"/>
              </a:rPr>
              <a:t>CỦA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Ngọc </a:t>
            </a:r>
            <a:r>
              <a:rPr lang="vi-VN" sz="3600" b="1">
                <a:solidFill>
                  <a:schemeClr val="bg1"/>
                </a:solidFill>
                <a:latin typeface="Times New Roman" pitchFamily="18" charset="0"/>
                <a:cs typeface="Times New Roman" pitchFamily="18" charset="0"/>
              </a:rPr>
              <a:t>Linh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Mưa rơi hay nắng đổ cây sẽ trổ lá non, nhìn vũ trụ càn khôn, mắt con đã thấy rõ Chúa hiện hữu ở mọi nơi cho đời nguuồn sống thắm tươi.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Chúa chính là cuộc sống của con. Chúa, Chúa chính là hơi thở của con. Bên lòng Chúa yêu thương, bên lòng Chúa yêu thương, con lắng nghe tiếng gọi của con tim Thiên Chúa càn khôn.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Tâm tư con cháy đỏ nên muốn ngỏ đôi lời. Lòng con hoài khôn nguôi, sống cho tình yêu thương giữa đời như nụ tầm xuân hương bừng tỏa bay bốn phương.</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Bao năm con ấp ủ trong giấc ngủ êm đềm. Để đáp đền hồng ân, ước mong đời con đây sẽ thành sẽ thành bài ca dâng tặng tình yêu thiết </a:t>
            </a:r>
            <a:r>
              <a:rPr lang="vi-VN" sz="5400" b="1">
                <a:solidFill>
                  <a:schemeClr val="bg1"/>
                </a:solidFill>
                <a:latin typeface="Times New Roman" pitchFamily="18" charset="0"/>
                <a:cs typeface="Times New Roman" pitchFamily="18" charset="0"/>
              </a:rPr>
              <a:t>tha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Con đi trên lối nhỏ nghe tiếng thở đất trời. Từng bước về yên vui, thấy tim mình tràn ứ bóng dáng Ngài đứng đợi từ lâu mong chờ tình con hiến </a:t>
            </a:r>
            <a:r>
              <a:rPr lang="vi-VN" sz="5400" b="1">
                <a:solidFill>
                  <a:schemeClr val="bg1"/>
                </a:solidFill>
                <a:latin typeface="Times New Roman" pitchFamily="18" charset="0"/>
                <a:cs typeface="Times New Roman" pitchFamily="18" charset="0"/>
              </a:rPr>
              <a:t>dâng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3337</TotalTime>
  <Words>206</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LÀ CUỘC SỐNG CỦA CON  Ngọc Linh</vt:lpstr>
      <vt:lpstr>1. Mưa rơi hay nắng đổ cây sẽ trổ lá non, nhìn vũ trụ càn khôn, mắt con đã thấy rõ Chúa hiện hữu ở mọi nơi cho đời nguuồn sống thắm tươi.</vt:lpstr>
      <vt:lpstr>ĐK. Chúa! Chúa chính là cuộc sống của con. Chúa, Chúa chính là hơi thở của con. Bên lòng Chúa yêu thương, bên lòng Chúa yêu thương, con lắng nghe tiếng gọi của con tim Thiên Chúa càn khôn.</vt:lpstr>
      <vt:lpstr>2. Tâm tư con cháy đỏ nên muốn ngỏ đôi lời. Lòng con hoài khôn nguôi, sống cho tình yêu thương giữa đời như nụ tầm xuân hương bừng tỏa bay bốn phương.</vt:lpstr>
      <vt:lpstr>3. Bao năm con ấp ủ trong giấc ngủ êm đềm. Để đáp đền hồng ân, ước mong đời con đây sẽ thành sẽ thành bài ca dâng tặng tình yêu thiết tha.</vt:lpstr>
      <vt:lpstr>4. Con đi trên lối nhỏ nghe tiếng thở đất trời. Từng bước về yên vui, thấy tim mình tràn ứ bóng dáng Ngài đứng đợi từ lâu mong chờ tình con hiến dâng.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1210</cp:revision>
  <dcterms:created xsi:type="dcterms:W3CDTF">2021-12-01T03:00:51Z</dcterms:created>
  <dcterms:modified xsi:type="dcterms:W3CDTF">2021-12-23T12:01:29Z</dcterms:modified>
</cp:coreProperties>
</file>