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LÀ </a:t>
            </a:r>
            <a:r>
              <a:rPr lang="vi-VN" sz="3600" b="1">
                <a:solidFill>
                  <a:schemeClr val="bg1"/>
                </a:solidFill>
                <a:latin typeface="Times New Roman" pitchFamily="18" charset="0"/>
                <a:cs typeface="Times New Roman" pitchFamily="18" charset="0"/>
              </a:rPr>
              <a:t>CÂY </a:t>
            </a:r>
            <a:r>
              <a:rPr lang="vi-VN" sz="3600" b="1" smtClean="0">
                <a:solidFill>
                  <a:schemeClr val="bg1"/>
                </a:solidFill>
                <a:latin typeface="Times New Roman" pitchFamily="18" charset="0"/>
                <a:cs typeface="Times New Roman" pitchFamily="18" charset="0"/>
              </a:rPr>
              <a:t>NHO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là cây nho, con là cành nho, cũng như muôn cành kết hiệp cùng cây. Chúa muốn con hằng trổ sinh hoa trái thơm lành. Chúa là cây nho, con là cành nho, Chúa muốn con hằng ở lại trong tình yêu Chúa. Con muốn con là từ đây như người </a:t>
            </a:r>
            <a:r>
              <a:rPr lang="vi-VN" sz="4000" b="1">
                <a:solidFill>
                  <a:schemeClr val="bg1"/>
                </a:solidFill>
                <a:latin typeface="Times New Roman" pitchFamily="18" charset="0"/>
                <a:cs typeface="Times New Roman" pitchFamily="18" charset="0"/>
              </a:rPr>
              <a:t>bạn </a:t>
            </a:r>
            <a:r>
              <a:rPr lang="vi-VN" sz="4000" b="1" smtClean="0">
                <a:solidFill>
                  <a:schemeClr val="bg1"/>
                </a:solidFill>
                <a:latin typeface="Times New Roman" pitchFamily="18" charset="0"/>
                <a:cs typeface="Times New Roman" pitchFamily="18" charset="0"/>
              </a:rPr>
              <a:t>thân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Để từ đây con xưng Chúa tình thương là Thiên Chúa là Đấng con tôn thờ. Để từ đây sống luôn trong niềm tin một niềm tin thiết tha yêu mặn nồng. Để từ đây con hoan chúc tình thương Ngài dủ thương phận bé thơ thấp hèn. Để từ đây con sẽ là bài ca một bài ca muôn đời tạ ơn Chúa.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là cây nho, con là cành nho. Chúa đưa con vào mối tình mối tình đầu tiên. Chúa khoác con bằng hồng ân áo trắng vô ngần. Chúa là cây nho, con là cành nho, con chết mỗi ngày với Ngài cho ngàn tội lỗi. Con sống cho Ngài từ đây trong cuộc đời mới.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Chúa là Cha con, Chúa là Mẹ con. Chúa thương vô vàn có tình có tình nào hơn, chăm sóc vỗ về ngày đêm vẳng tiếng ru hiền. Chúa là anh con, Chúa là chị con. Chúa đỡ nâng hoài mỗi ngày trên đường con bước. Chúa ủi an bằng lời vui chan hòa sức sống.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3322</TotalTime>
  <Words>274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CÂY NHO  Lm. Ân Đức</vt:lpstr>
      <vt:lpstr>1. Chúa là cây nho, con là cành nho, cũng như muôn cành kết hiệp cùng cây. Chúa muốn con hằng trổ sinh hoa trái thơm lành. Chúa là cây nho, con là cành nho, Chúa muốn con hằng ở lại trong tình yêu Chúa. Con muốn con là từ đây như người bạn thân.</vt:lpstr>
      <vt:lpstr>ĐK. Để từ đây con xưng Chúa tình thương là Thiên Chúa là Đấng con tôn thờ. Để từ đây sống luôn trong niềm tin một niềm tin thiết tha yêu mặn nồng. Để từ đây con hoan chúc tình thương Ngài dủ thương phận bé thơ thấp hèn. Để từ đây con sẽ là bài ca một bài ca muôn đời tạ ơn Chúa.</vt:lpstr>
      <vt:lpstr>2. Chúa là cây nho, con là cành nho. Chúa đưa con vào mối tình mối tình đầu tiên. Chúa khoác con bằng hồng ân áo trắng vô ngần. Chúa là cây nho, con là cành nho, con chết mỗi ngày với Ngài cho ngàn tội lỗi. Con sống cho Ngài từ đây trong cuộc đời mới.</vt:lpstr>
      <vt:lpstr>3. Chúa là Cha con, Chúa là Mẹ con. Chúa thương vô vàn có tình có tình nào hơn, chăm sóc vỗ về ngày đêm vẳng tiếng ru hiền. Chúa là anh con, Chúa là chị con. Chúa đỡ nâng hoài mỗi ngày trên đường con bước. Chúa ủi an bằng lời vui chan hòa sức sống.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1203</cp:revision>
  <dcterms:created xsi:type="dcterms:W3CDTF">2021-12-01T03:00:51Z</dcterms:created>
  <dcterms:modified xsi:type="dcterms:W3CDTF">2021-12-23T07:00:37Z</dcterms:modified>
</cp:coreProperties>
</file>