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LÀ NGUỒN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ÁNH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Cát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endParaRPr lang="it-IT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là (a) nguồn ánh sáng, là Đấng Cứu độ của tôi. Chúa là (a) nguồn cậy trông, tôi đâu có sợ chi.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Lạy Chúa, con tìm nhan thánh Chúa, con tìm nhan thánh Chúa (ôi Chúa ơi).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Hết tình lòng tôi kêu khấn, được mãi sống trong nhà Người. Vui hưởng cuộc đời đềm êm, cung chiêm thánh điện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Trên bệ thạch đầu vững chắc, Người sẽ đỡ nâng tôi lên. Chúa hằng độ trì ngày đêm, tôi nương bóng Người liên.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Ước nguyện tìm nhan thánh Chúa, nguyện Chúa chớ xua đuổi con. Những ngày (là) ngày họa tai, Chúa chớ hất hủi con.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Khấn nguyện Ngài dạy bảo con thẳng tiến bước theo đường ngay. Chính vì kẻ thù hại tôi, luôn luôn chúng bủa vây.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3382</TotalTime>
  <Words>180</Words>
  <Application>Microsoft Office PowerPoint</Application>
  <PresentationFormat>On-screen Show (16:9)</PresentationFormat>
  <Paragraphs>11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CHÚA LÀ NGUỒN ÁNH SÁNG  Cát Minh</vt:lpstr>
      <vt:lpstr>1. Chúa là (a) nguồn ánh sáng, là Đấng Cứu độ của tôi. Chúa là (a) nguồn cậy trông, tôi đâu có sợ chi.</vt:lpstr>
      <vt:lpstr>ĐK. Lạy Chúa, con tìm nhan thánh Chúa, con tìm nhan thánh Chúa (ôi Chúa ơi).</vt:lpstr>
      <vt:lpstr>2. Hết tình lòng tôi kêu khấn, được mãi sống trong nhà Người. Vui hưởng cuộc đời đềm êm, cung chiêm thánh điện Người.</vt:lpstr>
      <vt:lpstr>3. Trên bệ thạch đầu vững chắc, Người sẽ đỡ nâng tôi lên. Chúa hằng độ trì ngày đêm, tôi nương bóng Người liên.</vt:lpstr>
      <vt:lpstr>4. Ước nguyện tìm nhan thánh Chúa, nguyện Chúa chớ xua đuổi con. Những ngày (là) ngày họa tai, Chúa chớ hất hủi con.</vt:lpstr>
      <vt:lpstr>5. Khấn nguyện Ngài dạy bảo con thẳng tiến bước theo đường ngay. Chính vì kẻ thù hại tôi, luôn luôn chúng bủa vây.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1237</cp:revision>
  <dcterms:created xsi:type="dcterms:W3CDTF">2021-12-01T03:00:51Z</dcterms:created>
  <dcterms:modified xsi:type="dcterms:W3CDTF">2021-12-23T19:38:47Z</dcterms:modified>
</cp:coreProperties>
</file>