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NGƯỜI </a:t>
            </a:r>
            <a:r>
              <a:rPr lang="vi-VN" sz="3600" b="1">
                <a:solidFill>
                  <a:schemeClr val="bg1"/>
                </a:solidFill>
                <a:latin typeface="Times New Roman" pitchFamily="18" charset="0"/>
                <a:cs typeface="Times New Roman" pitchFamily="18" charset="0"/>
              </a:rPr>
              <a:t>TRỒNG </a:t>
            </a:r>
            <a:r>
              <a:rPr lang="vi-VN" sz="3600" b="1" smtClean="0">
                <a:solidFill>
                  <a:schemeClr val="bg1"/>
                </a:solidFill>
                <a:latin typeface="Times New Roman" pitchFamily="18" charset="0"/>
                <a:cs typeface="Times New Roman" pitchFamily="18" charset="0"/>
              </a:rPr>
              <a:t>HOA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Chúa là Người trồng hoa thiết tha công việc giữa đời. Chúa là Người trồng hoa trong vườn Chúa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thương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Trời cao đất rộng sắc hoa tươi hồng bốn mùa hoa tỏa hương nồng. Đường kia lối nọ cánh hoa tươi cười nói lời tâm sự đầy vơi. Nguyện xin Chúa mở mắt con để con nhìn thấy nét đẹp trong cõi đời đây và tình thương Chúa </a:t>
            </a:r>
            <a:r>
              <a:rPr lang="vi-VN" b="1">
                <a:solidFill>
                  <a:schemeClr val="bg1"/>
                </a:solidFill>
                <a:latin typeface="Times New Roman" pitchFamily="18" charset="0"/>
                <a:cs typeface="Times New Roman" pitchFamily="18" charset="0"/>
              </a:rPr>
              <a:t>đổ </a:t>
            </a:r>
            <a:r>
              <a:rPr lang="vi-VN" b="1" smtClean="0">
                <a:solidFill>
                  <a:schemeClr val="bg1"/>
                </a:solidFill>
                <a:latin typeface="Times New Roman" pitchFamily="18" charset="0"/>
                <a:cs typeface="Times New Roman" pitchFamily="18" charset="0"/>
              </a:rPr>
              <a:t>đầy</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Nào ai biết được có khi xuân về Chúa làm hoa tàn trong vườn. Nào ai biết được có khi </a:t>
            </a:r>
            <a:r>
              <a:rPr lang="vi-VN" sz="4000" b="1">
                <a:solidFill>
                  <a:schemeClr val="bg1"/>
                </a:solidFill>
                <a:latin typeface="Times New Roman" pitchFamily="18" charset="0"/>
                <a:cs typeface="Times New Roman" pitchFamily="18" charset="0"/>
              </a:rPr>
              <a:t>đông </a:t>
            </a:r>
            <a:r>
              <a:rPr lang="vi-VN" sz="4000" b="1" smtClean="0">
                <a:solidFill>
                  <a:schemeClr val="bg1"/>
                </a:solidFill>
                <a:latin typeface="Times New Roman" pitchFamily="18" charset="0"/>
                <a:cs typeface="Times New Roman" pitchFamily="18" charset="0"/>
              </a:rPr>
              <a:t>về</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Chúa </a:t>
            </a:r>
            <a:r>
              <a:rPr lang="vi-VN" sz="4000" b="1">
                <a:solidFill>
                  <a:schemeClr val="bg1"/>
                </a:solidFill>
                <a:latin typeface="Times New Roman" pitchFamily="18" charset="0"/>
                <a:cs typeface="Times New Roman" pitchFamily="18" charset="0"/>
              </a:rPr>
              <a:t>gọi hoa nở ngàn phương. Nguyện xin Chúa mở trí con để con hiểu thấu con đường của Chúa huyền linh đẹp ngàn hoa ngát ân tình.</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Này bông hoa hồng dễ thương ngoan hiền có nhiều gai nhọn ưu phiền. Vườn hoa Chúa trồng có khi êm đềm có ngày bão loạn triền miên. Nguyện xin Chúa ở với con cùng con nhịp bước trên đường dương thế buồn vui niềm cậy trông mãi sáng ngời.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Này bông hoa huệ lay lắt bên đàng Chúa tặng áo lụa huy hoàng. Này muôn chim trời náu nương trong vườn Chúa nuôi nấng trọn niềm thương. Nguyện xin Chúa ấp ủ con để con được sống trong vầng tim Chúa dịu êm một tình thương mãi </a:t>
            </a:r>
            <a:r>
              <a:rPr lang="vi-VN" sz="4000" b="1">
                <a:solidFill>
                  <a:schemeClr val="bg1"/>
                </a:solidFill>
                <a:latin typeface="Times New Roman" pitchFamily="18" charset="0"/>
                <a:cs typeface="Times New Roman" pitchFamily="18" charset="0"/>
              </a:rPr>
              <a:t>vững </a:t>
            </a:r>
            <a:r>
              <a:rPr lang="vi-VN" sz="4000" b="1" smtClean="0">
                <a:solidFill>
                  <a:schemeClr val="bg1"/>
                </a:solidFill>
                <a:latin typeface="Times New Roman" pitchFamily="18" charset="0"/>
                <a:cs typeface="Times New Roman" pitchFamily="18" charset="0"/>
              </a:rPr>
              <a:t>bền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Này bông hoa quỳ ngước trông lên trời kiếm tìm lẽ thật cao vời. Nhìn lên Chúa là thái dương sáng ngời cõi lòng hoa nở đẹp tươi. Nguyện xin Chúa chỉ dẫn con đường ngay nẻo chính êm đềm chân bước thảnh thơi vào vườn hoa Chúa muôn 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3612</TotalTime>
  <Words>309</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NGƯỜI TRỒNG HOA  Phanxicô</vt:lpstr>
      <vt:lpstr>ĐK: Chúa là Người trồng hoa thiết tha công việc giữa đời. Chúa là Người trồng hoa trong vườn Chúa yêu thương.</vt:lpstr>
      <vt:lpstr>1/ Trời cao đất rộng sắc hoa tươi hồng bốn mùa hoa tỏa hương nồng. Đường kia lối nọ cánh hoa tươi cười nói lời tâm sự đầy vơi. Nguyện xin Chúa mở mắt con để con nhìn thấy nét đẹp trong cõi đời đây và tình thương Chúa đổ đầy.</vt:lpstr>
      <vt:lpstr>2/ Nào ai biết được có khi xuân về Chúa làm hoa tàn trong vườn. Nào ai biết được có khi đông về Chúa gọi hoa nở ngàn phương. Nguyện xin Chúa mở trí con để con hiểu thấu con đường của Chúa huyền linh đẹp ngàn hoa ngát ân tình.</vt:lpstr>
      <vt:lpstr>3/ Này bông hoa hồng dễ thương ngoan hiền có nhiều gai nhọn ưu phiền. Vườn hoa Chúa trồng có khi êm đềm có ngày bão loạn triền miên. Nguyện xin Chúa ở với con cùng con nhịp bước trên đường dương thế buồn vui niềm cậy trông mãi sáng ngời.</vt:lpstr>
      <vt:lpstr>4/ Này bông hoa huệ lay lắt bên đàng Chúa tặng áo lụa huy hoàng. Này muôn chim trời náu nương trong vườn Chúa nuôi nấng trọn niềm thương. Nguyện xin Chúa ấp ủ con để con được sống trong vầng tim Chúa dịu êm một tình thương mãi vững bền.</vt:lpstr>
      <vt:lpstr>5/ Này bông hoa quỳ ngước trông lên trời kiếm tìm lẽ thật cao vời. Nhìn lên Chúa là thái dương sáng ngời cõi lòng hoa nở đẹp tươi. Nguyện xin Chúa chỉ dẫn con đường ngay nẻo chính êm đềm chân bước thảnh thơi vào vườn hoa Chúa muôn đời.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1294</cp:revision>
  <dcterms:created xsi:type="dcterms:W3CDTF">2021-12-01T03:00:51Z</dcterms:created>
  <dcterms:modified xsi:type="dcterms:W3CDTF">2021-12-25T05:29:51Z</dcterms:modified>
</cp:coreProperties>
</file>