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CHÚA LÀ </a:t>
            </a:r>
            <a:r>
              <a:rPr lang="vi-VN" sz="3600" b="1">
                <a:solidFill>
                  <a:schemeClr val="bg1"/>
                </a:solidFill>
                <a:latin typeface="Times New Roman" pitchFamily="18" charset="0"/>
                <a:cs typeface="Times New Roman" pitchFamily="18" charset="0"/>
              </a:rPr>
              <a:t>TÌNH </a:t>
            </a:r>
            <a:r>
              <a:rPr lang="vi-VN" sz="3600" b="1" smtClean="0">
                <a:solidFill>
                  <a:schemeClr val="bg1"/>
                </a:solidFill>
                <a:latin typeface="Times New Roman" pitchFamily="18" charset="0"/>
                <a:cs typeface="Times New Roman" pitchFamily="18" charset="0"/>
              </a:rPr>
              <a:t>YÊU</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Trọng Nhân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Chúa Là Tình Yêu Người đã muốn cứu thế giới khỏi chốn lưu đày. Chúa Là Tình Yêu Người đã thương ban Con Một cho trần thế. Để đem muôn ơn lành, để loan tin vui mừng khắp thế giới cho mọi người, Người đã chết trong đau thương để ta sống bình </a:t>
            </a:r>
            <a:r>
              <a:rPr lang="vi-VN" sz="4000" b="1">
                <a:solidFill>
                  <a:schemeClr val="bg1"/>
                </a:solidFill>
                <a:latin typeface="Times New Roman" pitchFamily="18" charset="0"/>
                <a:cs typeface="Times New Roman" pitchFamily="18" charset="0"/>
              </a:rPr>
              <a:t>an</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Còn tình yêu nào cao vời vợi bằng tình Chúa đã thương ta. Dù rằng đất trời mãi đổi thay nhưng tình Chúa vẫn yêu ta đến muôn muôn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Người hằng mong chờ luôn mời gọi người người sống yêu thương nhau. Để tình yêu Người mãi tràn lan trong tình chúng ta yêu nhau sống vui muôn đời.</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3616</TotalTime>
  <Words>137</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LÀ TÌNH YÊU  Lm. Trọng Nhân</vt:lpstr>
      <vt:lpstr>ĐK. Chúa Là Tình Yêu Người đã muốn cứu thế giới khỏi chốn lưu đày. Chúa Là Tình Yêu Người đã thương ban Con Một cho trần thế. Để đem muôn ơn lành, để loan tin vui mừng khắp thế giới cho mọi người, Người đã chết trong đau thương để ta sống bình an.</vt:lpstr>
      <vt:lpstr>1. Còn tình yêu nào cao vời vợi bằng tình Chúa đã thương ta. Dù rằng đất trời mãi đổi thay nhưng tình Chúa vẫn yêu ta đến muôn muôn đời.</vt:lpstr>
      <vt:lpstr>2. Người hằng mong chờ luôn mời gọi người người sống yêu thương nhau. Để tình yêu Người mãi tràn lan trong tình chúng ta yêu nhau sống vui muôn đời.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1296</cp:revision>
  <dcterms:created xsi:type="dcterms:W3CDTF">2021-12-01T03:00:51Z</dcterms:created>
  <dcterms:modified xsi:type="dcterms:W3CDTF">2021-12-25T05:33:12Z</dcterms:modified>
</cp:coreProperties>
</file>