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12/23/2021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12/23/2021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12/23/2021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CHÚA LÀ ĐẤNG </a:t>
            </a:r>
            <a:r>
              <a:rPr lang="vi-VN" sz="3600" b="1">
                <a:solidFill>
                  <a:schemeClr val="bg1"/>
                </a:solidFill>
                <a:latin typeface="Times New Roman" pitchFamily="18" charset="0"/>
                <a:cs typeface="Times New Roman" pitchFamily="18" charset="0"/>
              </a:rPr>
              <a:t>YÊU </a:t>
            </a:r>
            <a:r>
              <a:rPr lang="vi-VN" sz="3600" b="1" smtClean="0">
                <a:solidFill>
                  <a:schemeClr val="bg1"/>
                </a:solidFill>
                <a:latin typeface="Times New Roman" pitchFamily="18" charset="0"/>
                <a:cs typeface="Times New Roman" pitchFamily="18" charset="0"/>
              </a:rPr>
              <a:t>THƯƠNG</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Sơn </a:t>
            </a:r>
            <a:r>
              <a:rPr lang="vi-VN" sz="3600" b="1">
                <a:solidFill>
                  <a:schemeClr val="bg1"/>
                </a:solidFill>
                <a:latin typeface="Times New Roman" pitchFamily="18" charset="0"/>
                <a:cs typeface="Times New Roman" pitchFamily="18" charset="0"/>
              </a:rPr>
              <a:t>Dương</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Trời xanh cao vút ánh dương chiếu sao sáng ngời, cùng muôn tinh tú, trăng sao lung linh trời đêm, biển sâu kia quá mênh mông, cao vời thay núi trùng điệp, rừng xanh ngát nơi gian trần</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Lòng con tin kính Đấng yêu thương đã tác thành, biển xanh sông núi sinh linh trên khắp trần gian. Quyền năng Chúa quá vô biên nhưng Ngài yêu mến con nhiều, đời con lấy chi đáp đền.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ĐK/ Tình yêu cao siêu Chúa vẫn ban cho con người, vì yêu thương con bao năm vẫn không nhạt phai, con nào đâu biết lấy gì mà dâng lên tạ ơn Chúa, xin nguyện đem hết tâm hồn mà dâng lên Chúa nhân hiền.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smtClean="0">
                <a:solidFill>
                  <a:schemeClr val="bg1"/>
                </a:solidFill>
                <a:latin typeface="Times New Roman" pitchFamily="18" charset="0"/>
                <a:cs typeface="Times New Roman" pitchFamily="18" charset="0"/>
              </a:rPr>
              <a:t>2</a:t>
            </a:r>
            <a:r>
              <a:rPr lang="vi-VN" sz="4800" b="1">
                <a:solidFill>
                  <a:schemeClr val="bg1"/>
                </a:solidFill>
                <a:latin typeface="Times New Roman" pitchFamily="18" charset="0"/>
                <a:cs typeface="Times New Roman" pitchFamily="18" charset="0"/>
              </a:rPr>
              <a:t>/ Tình yêu Thiên Chúa ngất cao trên cả đất trời, từ khi chưa có, trăng sao vút cao trời xanh, và Chúa đã tác sinh con, cho nguồn sức sống trong đời, hồng ân Chúa luôn chan hòa</a:t>
            </a:r>
            <a:r>
              <a:rPr lang="vi-VN" sz="4800" b="1">
                <a:solidFill>
                  <a:schemeClr val="bg1"/>
                </a:solidFill>
                <a:latin typeface="Times New Roman" pitchFamily="18" charset="0"/>
                <a:cs typeface="Times New Roman" pitchFamily="18" charset="0"/>
              </a:rPr>
              <a:t>. </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Rồi từ khi đó Chúa cho con nên con người, dành mọi ơn phúc cho con sống giứa trần gian. Vì Thiên Chúa quá yêu thương nên Ngài mong muốn con người, được luôn sống vui thanh bình.</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3/ Ngài là Thiên Chúa Đấng yêu thương, con tôn thờ, và nơi Thiên Chúa trái tim suối tuôn hồng ân, vì Thiên Chúa đã yêu con, ban ngàn ân phúc chan hòa, hồn con ngất say ơn trời</a:t>
            </a:r>
            <a:r>
              <a:rPr lang="vi-VN" sz="4800" b="1">
                <a:solidFill>
                  <a:schemeClr val="bg1"/>
                </a:solidFill>
                <a:latin typeface="Times New Roman" pitchFamily="18" charset="0"/>
                <a:cs typeface="Times New Roman" pitchFamily="18" charset="0"/>
              </a:rPr>
              <a:t>. </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Lời con tha thiết dâng lên trái tim yếu hèn, dù rằng nơi Chúa con đây đâu có là chi.! Lời kinh con quá đơn sơ nhưng từ trong trái tim này, nguyện xin mãi luôn yêu Ngài.</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3348</TotalTime>
  <Words>326</Words>
  <Application>Microsoft Office PowerPoint</Application>
  <PresentationFormat>On-screen Show (16:9)</PresentationFormat>
  <Paragraphs>12</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CHÚA LÀ ĐẤNG YÊU THƯƠNG  Sơn Dương</vt:lpstr>
      <vt:lpstr>1/ Trời xanh cao vút ánh dương chiếu sao sáng ngời, cùng muôn tinh tú, trăng sao lung linh trời đêm, biển sâu kia quá mênh mông, cao vời thay núi trùng điệp, rừng xanh ngát nơi gian trần. </vt:lpstr>
      <vt:lpstr>**Lòng con tin kính Đấng yêu thương đã tác thành, biển xanh sông núi sinh linh trên khắp trần gian. Quyền năng Chúa quá vô biên nhưng Ngài yêu mến con nhiều, đời con lấy chi đáp đền.</vt:lpstr>
      <vt:lpstr>ĐK/ Tình yêu cao siêu Chúa vẫn ban cho con người, vì yêu thương con bao năm vẫn không nhạt phai, con nào đâu biết lấy gì mà dâng lên tạ ơn Chúa, xin nguyện đem hết tâm hồn mà dâng lên Chúa nhân hiền.</vt:lpstr>
      <vt:lpstr>2/ Tình yêu Thiên Chúa ngất cao trên cả đất trời, từ khi chưa có, trăng sao vút cao trời xanh, và Chúa đã tác sinh con, cho nguồn sức sống trong đời, hồng ân Chúa luôn chan hòa. </vt:lpstr>
      <vt:lpstr>**Rồi từ khi đó Chúa cho con nên con người, dành mọi ơn phúc cho con sống giứa trần gian. Vì Thiên Chúa quá yêu thương nên Ngài mong muốn con người, được luôn sống vui thanh bình.</vt:lpstr>
      <vt:lpstr>3/ Ngài là Thiên Chúa Đấng yêu thương, con tôn thờ, và nơi Thiên Chúa trái tim suối tuôn hồng ân, vì Thiên Chúa đã yêu con, ban ngàn ân phúc chan hòa, hồn con ngất say ơn trời. </vt:lpstr>
      <vt:lpstr>**Lời con tha thiết dâng lên trái tim yếu hèn, dù rằng nơi Chúa con đây đâu có là chi.! Lời kinh con quá đơn sơ nhưng từ trong trái tim này, nguyện xin mãi luôn yêu Ngài.</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1216</cp:revision>
  <dcterms:created xsi:type="dcterms:W3CDTF">2021-12-01T03:00:51Z</dcterms:created>
  <dcterms:modified xsi:type="dcterms:W3CDTF">2021-12-23T12:12:41Z</dcterms:modified>
</cp:coreProperties>
</file>