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7" r:id="rId4"/>
    <p:sldId id="263"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12/26/2021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12/26/2021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12/26/2021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CHÚA MỜI </a:t>
            </a:r>
            <a:r>
              <a:rPr lang="vi-VN" sz="3600" b="1">
                <a:solidFill>
                  <a:schemeClr val="bg1"/>
                </a:solidFill>
                <a:latin typeface="Times New Roman" pitchFamily="18" charset="0"/>
                <a:cs typeface="Times New Roman" pitchFamily="18" charset="0"/>
              </a:rPr>
              <a:t>CHÚNG </a:t>
            </a:r>
            <a:r>
              <a:rPr lang="vi-VN" sz="3600" b="1" smtClean="0">
                <a:solidFill>
                  <a:schemeClr val="bg1"/>
                </a:solidFill>
                <a:latin typeface="Times New Roman" pitchFamily="18" charset="0"/>
                <a:cs typeface="Times New Roman" pitchFamily="18" charset="0"/>
              </a:rPr>
              <a:t>TA</a:t>
            </a:r>
            <a:r>
              <a:rPr lang="en-US" sz="3600" b="1" smtClean="0">
                <a:solidFill>
                  <a:schemeClr val="bg1"/>
                </a:solidFill>
                <a:latin typeface="Times New Roman" pitchFamily="18" charset="0"/>
                <a:cs typeface="Times New Roman" pitchFamily="18" charset="0"/>
              </a:rPr>
              <a:t> </a:t>
            </a:r>
            <a:r>
              <a:rPr lang="vi-VN" sz="3600" b="1" smtClean="0">
                <a:solidFill>
                  <a:schemeClr val="bg1"/>
                </a:solidFill>
                <a:latin typeface="Times New Roman" pitchFamily="18" charset="0"/>
                <a:cs typeface="Times New Roman" pitchFamily="18" charset="0"/>
              </a:rPr>
              <a:t>Lm</a:t>
            </a:r>
            <a:r>
              <a:rPr lang="vi-VN" sz="3600" b="1">
                <a:solidFill>
                  <a:schemeClr val="bg1"/>
                </a:solidFill>
                <a:latin typeface="Times New Roman" pitchFamily="18" charset="0"/>
                <a:cs typeface="Times New Roman" pitchFamily="18" charset="0"/>
              </a:rPr>
              <a:t>. Tri Văn Vinh</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1. Nầy Chúa đã mời chúng ta đến dự tiệc vui. Cùng bước lòng đầy hân hoan ca mừng kính Chúa. Hãy đến Chúa chờ chúng ta đến dự tiệc trời. Hạnh phúc được sống bên Ngài cảm tạ tình Cha.</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Nầy khách lữ hành viễn du đến đây dừng chân. Tiệc thánh Ngài đã dọn sẵn ban nhiều hồng ân. Hãy đến tâm hồn sướng vui tháng năm mong chờ. Mạnh sức vui bước gian nan Chúa trong đời </a:t>
            </a:r>
            <a:r>
              <a:rPr lang="vi-VN" sz="4800" b="1">
                <a:solidFill>
                  <a:schemeClr val="bg1"/>
                </a:solidFill>
                <a:latin typeface="Times New Roman" pitchFamily="18" charset="0"/>
                <a:cs typeface="Times New Roman" pitchFamily="18" charset="0"/>
              </a:rPr>
              <a:t>ta</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3. Hỡi kẻ khó nhọc lắng lo Chúa sẽ ủi an. Hãy đến lòng người băng giá Chúa sẽ sưởi ấm. Vì Chúa nhân từ xót thương những ai van nài. Ngài đến ban phát muôn ơn cho dân Ngài </a:t>
            </a:r>
            <a:r>
              <a:rPr lang="vi-VN" b="1">
                <a:solidFill>
                  <a:schemeClr val="bg1"/>
                </a:solidFill>
                <a:latin typeface="Times New Roman" pitchFamily="18" charset="0"/>
                <a:cs typeface="Times New Roman" pitchFamily="18" charset="0"/>
              </a:rPr>
              <a:t>thương</a:t>
            </a:r>
            <a:r>
              <a:rPr lang="vi-VN" b="1" smtClean="0">
                <a:solidFill>
                  <a:schemeClr val="bg1"/>
                </a:solidFill>
                <a:latin typeface="Times New Roman" pitchFamily="18" charset="0"/>
                <a:cs typeface="Times New Roman" pitchFamily="18" charset="0"/>
              </a:rPr>
              <a:t>.</a:t>
            </a:r>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ĐK: Lòng đầy hân hoan mừng ca cảm mến ơn cao Ngài thương ban Máu Thịt Mình làm nên của ăn nuôi sống. Giờ con đã hiểu Tình Yêu mà Chúa hy sinh ẩn thân trong bánh trắng tinh làm nên của nuôi thế gian.</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3646</TotalTime>
  <Words>199</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CHÚA MỜI CHÚNG TA Lm. Tri Văn Vinh</vt:lpstr>
      <vt:lpstr>1. Nầy Chúa đã mời chúng ta đến dự tiệc vui. Cùng bước lòng đầy hân hoan ca mừng kính Chúa. Hãy đến Chúa chờ chúng ta đến dự tiệc trời. Hạnh phúc được sống bên Ngài cảm tạ tình Cha.</vt:lpstr>
      <vt:lpstr>2. Nầy khách lữ hành viễn du đến đây dừng chân. Tiệc thánh Ngài đã dọn sẵn ban nhiều hồng ân. Hãy đến tâm hồn sướng vui tháng năm mong chờ. Mạnh sức vui bước gian nan Chúa trong đời ta.</vt:lpstr>
      <vt:lpstr>3. Hỡi kẻ khó nhọc lắng lo Chúa sẽ ủi an. Hãy đến lòng người băng giá Chúa sẽ sưởi ấm. Vì Chúa nhân từ xót thương những ai van nài. Ngài đến ban phát muôn ơn cho dân Ngài thương.</vt:lpstr>
      <vt:lpstr>ĐK: Lòng đầy hân hoan mừng ca cảm mến ơn cao Ngài thương ban Máu Thịt Mình làm nên của ăn nuôi sống. Giờ con đã hiểu Tình Yêu mà Chúa hy sinh ẩn thân trong bánh trắng tinh làm nên của nuôi thế gian.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1312</cp:revision>
  <dcterms:created xsi:type="dcterms:W3CDTF">2021-12-01T03:00:51Z</dcterms:created>
  <dcterms:modified xsi:type="dcterms:W3CDTF">2021-12-26T07:06:43Z</dcterms:modified>
</cp:coreProperties>
</file>