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Xuân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Chúa ơi lòng nhân hậu Chúa vô bờ. Trung tín Ngài vượt quá từng mây, và công chính vượt quá núi cao. Tài phán Chúa vượt quá biển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Quý thay ân sủng của Ngài, dưới cánh Ngài loài người nương thân. Tại đền Chúa muôn vật no say, uống suối Ngài vui sướng dâng đầy.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Náu nương trong nguồn tình Ngài, ánh sáng Ngài dọi vào tâm tư. Lượng từ ái muôn đời không phai, xuống cho người ngay chính tâm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Những khi ưu phiền tình đời, tiếc nhớ nhiều mộng vàng xa khơi, gọi tình Chúa xoa dịu cơn đau, lắng nghe Ngài trong đáy tâm hồn.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Chúa ơi khi cuộc đời tàn, xác lá vàng chìm sâu mưa giông. Lượng từ ái con hằng trông mong, đến bên Ngài con sống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muôn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3592</TotalTime>
  <Words>174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CHÚA NHÂN HẬU  Xuân Tưởng</vt:lpstr>
      <vt:lpstr>ĐK. Chúa ơi lòng nhân hậu Chúa vô bờ. Trung tín Ngài vượt quá từng mây, và công chính vượt quá núi cao. Tài phán Chúa vượt quá biển sâu.</vt:lpstr>
      <vt:lpstr>1. Quý thay ân sủng của Ngài, dưới cánh Ngài loài người nương thân. Tại đền Chúa muôn vật no say, uống suối Ngài vui sướng dâng đầy.</vt:lpstr>
      <vt:lpstr>2. Náu nương trong nguồn tình Ngài, ánh sáng Ngài dọi vào tâm tư. Lượng từ ái muôn đời không phai, xuống cho người ngay chính tâm hồn.</vt:lpstr>
      <vt:lpstr>3. Những khi ưu phiền tình đời, tiếc nhớ nhiều mộng vàng xa khơi, gọi tình Chúa xoa dịu cơn đau, lắng nghe Ngài trong đáy tâm hồn.</vt:lpstr>
      <vt:lpstr>4. Chúa ơi khi cuộc đời tàn, xác lá vàng chìm sâu mưa giông. Lượng từ ái con hằng trông mong, đến bên Ngài con sống muôn đời.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1286</cp:revision>
  <dcterms:created xsi:type="dcterms:W3CDTF">2021-12-01T03:00:51Z</dcterms:created>
  <dcterms:modified xsi:type="dcterms:W3CDTF">2021-12-25T05:09:56Z</dcterms:modified>
</cp:coreProperties>
</file>