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sz="3600" b="1">
                <a:solidFill>
                  <a:schemeClr val="bg1"/>
                </a:solidFill>
                <a:latin typeface="Times New Roman" pitchFamily="18" charset="0"/>
                <a:cs typeface="Times New Roman" pitchFamily="18" charset="0"/>
              </a:rPr>
              <a:t>CHÚA </a:t>
            </a:r>
            <a:r>
              <a:rPr lang="es-ES" sz="3600" b="1">
                <a:solidFill>
                  <a:schemeClr val="bg1"/>
                </a:solidFill>
                <a:latin typeface="Times New Roman" pitchFamily="18" charset="0"/>
                <a:cs typeface="Times New Roman" pitchFamily="18" charset="0"/>
              </a:rPr>
              <a:t>NHÌN </a:t>
            </a:r>
            <a:r>
              <a:rPr lang="es-ES" sz="3600" b="1" smtClean="0">
                <a:solidFill>
                  <a:schemeClr val="bg1"/>
                </a:solidFill>
                <a:latin typeface="Times New Roman" pitchFamily="18" charset="0"/>
                <a:cs typeface="Times New Roman" pitchFamily="18" charset="0"/>
              </a:rPr>
              <a:t>CON </a:t>
            </a:r>
            <a:br>
              <a:rPr lang="es-ES" sz="3600" b="1" smtClean="0">
                <a:solidFill>
                  <a:schemeClr val="bg1"/>
                </a:solidFill>
                <a:latin typeface="Times New Roman" pitchFamily="18" charset="0"/>
                <a:cs typeface="Times New Roman" pitchFamily="18" charset="0"/>
              </a:rPr>
            </a:br>
            <a:r>
              <a:rPr lang="es-ES" sz="3600" b="1" smtClean="0">
                <a:solidFill>
                  <a:schemeClr val="bg1"/>
                </a:solidFill>
                <a:latin typeface="Times New Roman" pitchFamily="18" charset="0"/>
                <a:cs typeface="Times New Roman" pitchFamily="18" charset="0"/>
              </a:rPr>
              <a:t>Duy </a:t>
            </a:r>
            <a:r>
              <a:rPr lang="es-ES" sz="3600" b="1">
                <a:solidFill>
                  <a:schemeClr val="bg1"/>
                </a:solidFill>
                <a:latin typeface="Times New Roman" pitchFamily="18" charset="0"/>
                <a:cs typeface="Times New Roman" pitchFamily="18" charset="0"/>
              </a:rPr>
              <a:t>Tân</a:t>
            </a:r>
            <a:endParaRPr lang="nn-NO"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Chúa nhìn và yêu con, mắt tràn đầy nhân ái, thấu suốt tâm hồn con, bao quát cả cuộc đời con. Chúa nhìn và thương con, chẳng một lần từ chối, tha thiết mong con trở về với Ngài.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Chúa nhìn và yêu con, mắt hiền từ van lơn. Lòng Ngài đầy nhân ái, tình Ngài bền mãi mãi. Con quyết trở về thôi, chấm dứt đời tội lỗi, làm lại cuộc sống mới trong tình </a:t>
            </a:r>
            <a:r>
              <a:rPr lang="vi-VN" sz="4000" b="1">
                <a:solidFill>
                  <a:schemeClr val="bg1"/>
                </a:solidFill>
                <a:latin typeface="Times New Roman" pitchFamily="18" charset="0"/>
                <a:cs typeface="Times New Roman" pitchFamily="18" charset="0"/>
              </a:rPr>
              <a:t>Ngài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Chúa nhìn và yêu con, trước tình đời giả dối, tính toán so đo thiệt hơn, đổi trắng thay đen thường xuyên. Chỉ mình Ngài trung kiên, mối tình Ngài tự hiến. Yêu Chúa con dâng lên lời ước nguyện.</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Chúa nhận đời hy sinh, tử hình nằm Thập giá. Máu thắm trong tim tràn ra, pha với bao nhiêu lệ sa, chỉ vì Ngài yêu ta, mối tình Ngài cao cả. Hãy kính dâng lên tấm lòng cảm tạ.</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4. Giữa cuộc đời gian truân, kết hợp rồi phân tán. Hạnh phúc qua như phù vân, phú quý phai theo thời gian. Chúa là niềm cậy trông, hy vọng và lẽ sống. Hạnh phúc những ai tin Ngài hết </a:t>
            </a:r>
            <a:r>
              <a:rPr lang="vi-VN" sz="3600" b="1">
                <a:solidFill>
                  <a:schemeClr val="bg1"/>
                </a:solidFill>
                <a:latin typeface="Times New Roman" pitchFamily="18" charset="0"/>
                <a:cs typeface="Times New Roman" pitchFamily="18" charset="0"/>
              </a:rPr>
              <a:t>lòng</a:t>
            </a:r>
            <a:r>
              <a:rPr lang="vi-VN"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3423</TotalTime>
  <Words>249</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NHÌN CON  Duy Tân</vt:lpstr>
      <vt:lpstr>1. Chúa nhìn và yêu con, mắt tràn đầy nhân ái, thấu suốt tâm hồn con, bao quát cả cuộc đời con. Chúa nhìn và thương con, chẳng một lần từ chối, tha thiết mong con trở về với Ngài.</vt:lpstr>
      <vt:lpstr>ĐK. Chúa nhìn và yêu con, mắt hiền từ van lơn. Lòng Ngài đầy nhân ái, tình Ngài bền mãi mãi. Con quyết trở về thôi, chấm dứt đời tội lỗi, làm lại cuộc sống mới trong tình Ngài.</vt:lpstr>
      <vt:lpstr>2. Chúa nhìn và yêu con, trước tình đời giả dối, tính toán so đo thiệt hơn, đổi trắng thay đen thường xuyên. Chỉ mình Ngài trung kiên, mối tình Ngài tự hiến. Yêu Chúa con dâng lên lời ước nguyện.</vt:lpstr>
      <vt:lpstr>3. Chúa nhận đời hy sinh, tử hình nằm Thập giá. Máu thắm trong tim tràn ra, pha với bao nhiêu lệ sa, chỉ vì Ngài yêu ta, mối tình Ngài cao cả. Hãy kính dâng lên tấm lòng cảm tạ.</vt:lpstr>
      <vt:lpstr>4. Giữa cuộc đời gian truân, kết hợp rồi phân tán. Hạnh phúc qua như phù vân, phú quý phai theo thời gian. Chúa là niềm cậy trông, hy vọng và lẽ sống. Hạnh phúc những ai tin Ngài hết lòng.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1261</cp:revision>
  <dcterms:created xsi:type="dcterms:W3CDTF">2021-12-01T03:00:51Z</dcterms:created>
  <dcterms:modified xsi:type="dcterms:W3CDTF">2021-12-23T20:19:33Z</dcterms:modified>
</cp:coreProperties>
</file>