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NHƯ LÀN </a:t>
            </a:r>
            <a:r>
              <a:rPr lang="vi-VN" sz="3600" b="1">
                <a:solidFill>
                  <a:schemeClr val="bg1"/>
                </a:solidFill>
                <a:latin typeface="Times New Roman" pitchFamily="18" charset="0"/>
                <a:cs typeface="Times New Roman" pitchFamily="18" charset="0"/>
              </a:rPr>
              <a:t>SƯƠNG </a:t>
            </a:r>
            <a:r>
              <a:rPr lang="vi-VN" sz="3600" b="1" smtClean="0">
                <a:solidFill>
                  <a:schemeClr val="bg1"/>
                </a:solidFill>
                <a:latin typeface="Times New Roman" pitchFamily="18" charset="0"/>
                <a:cs typeface="Times New Roman" pitchFamily="18" charset="0"/>
              </a:rPr>
              <a:t>MAI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Trầm</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Hương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Với con Chúa như làn sương mai làm cho con vươn lên xinh tươi như bông huệ và bén rễ sâu như cây ngàn Li-băng tỏa hương thơm ngát.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Với con Chúa chính là sức sống hồi sinh tâm linh con, quên đi bao lỗi lầm để mỗi sớm mai con thấy mình vươn lên nhờ tình yêu Chúa.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Với con Chúa như là bóng mát là man-na nuôi con bao năm nơi sa mạc, dù có những khi con ngoảnh mặt quay đi chẳng nhìn thấy </a:t>
            </a:r>
            <a:r>
              <a:rPr lang="vi-VN" sz="5400" b="1">
                <a:solidFill>
                  <a:schemeClr val="bg1"/>
                </a:solidFill>
                <a:latin typeface="Times New Roman" pitchFamily="18" charset="0"/>
                <a:cs typeface="Times New Roman" pitchFamily="18" charset="0"/>
              </a:rPr>
              <a:t>Chúa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Có mấy ai hiểu được điều này, trí thông minh nào biết được điều ấy? Vì đường lối Chúa rất mực thẳng ngay. Trên con đường này, người công chính tiến bước hiên ngang.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3024</TotalTime>
  <Words>149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NHƯ LÀN SƯƠNG MAI  Sr. Trầm Hương</vt:lpstr>
      <vt:lpstr>1. Với con Chúa như làn sương mai làm cho con vươn lên xinh tươi như bông huệ và bén rễ sâu như cây ngàn Li-băng tỏa hương thơm ngát.</vt:lpstr>
      <vt:lpstr>2. Với con Chúa chính là sức sống hồi sinh tâm linh con, quên đi bao lỗi lầm để mỗi sớm mai con thấy mình vươn lên nhờ tình yêu Chúa.</vt:lpstr>
      <vt:lpstr>3. Với con Chúa như là bóng mát là man-na nuôi con bao năm nơi sa mạc, dù có những khi con ngoảnh mặt quay đi chẳng nhìn thấy Chúa.</vt:lpstr>
      <vt:lpstr>ĐK: Có mấy ai hiểu được điều này, trí thông minh nào biết được điều ấy? Vì đường lối Chúa rất mực thẳng ngay. Trên con đường này, người công chính tiến bước hiên ngang.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1135</cp:revision>
  <dcterms:created xsi:type="dcterms:W3CDTF">2021-12-01T03:00:51Z</dcterms:created>
  <dcterms:modified xsi:type="dcterms:W3CDTF">2021-12-17T11:30:45Z</dcterms:modified>
</cp:coreProperties>
</file>