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NHẬT 4 MÙA VỌNG – B (Tv88)</a:t>
            </a:r>
            <a:b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Thái Nguyên</a:t>
            </a:r>
            <a:endParaRPr lang="en-US" sz="9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Tôi hát ca lòng từ bi của Chúa đến muôn muôn đời miệng tôi sẽ ca vang, lời chúc khen cảm tạ lòng thành tín của Ngài.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Lậy Chúa! Con sẽ hát ca lòng từ bi của Chúa đến muôn muôn đời, đến muôn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Ta ước giao cùng người Ta chọn lấy. Ðến muôn muôn đời lập giòng dõi cho ngươi, và sẽ xây dựng lại nền ngôi báu của người.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Ða vít thưa: Ngài thực là Thiên Chúa, Núi đá chở che nguồn ơn cứu thoát tôi. Tình Chúa thương cao vời lời giao ước muôn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130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NHẬT 4 MÙA VỌNG – B (Tv88) Lm. Thái Nguyên</vt:lpstr>
      <vt:lpstr>1. Tôi hát ca lòng từ bi của Chúa đến muôn muôn đời miệng tôi sẽ ca vang, lời chúc khen cảm tạ lòng thành tín của Ngài.</vt:lpstr>
      <vt:lpstr>ĐK. Lậy Chúa! Con sẽ hát ca lòng từ bi của Chúa đến muôn muôn đời, đến muôn muôn đời.</vt:lpstr>
      <vt:lpstr>2. Ta ước giao cùng người Ta chọn lấy. Ðến muôn muôn đời lập giòng dõi cho ngươi, và sẽ xây dựng lại nền ngôi báu của người.</vt:lpstr>
      <vt:lpstr>3. Ða vít thưa: Ngài thực là Thiên Chúa, Núi đá chở che nguồn ơn cứu thoát tôi. Tình Chúa thương cao vời lời giao ước muôn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63</cp:revision>
  <dcterms:created xsi:type="dcterms:W3CDTF">2021-12-01T03:00:51Z</dcterms:created>
  <dcterms:modified xsi:type="dcterms:W3CDTF">2021-12-01T07:57:44Z</dcterms:modified>
</cp:coreProperties>
</file>