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8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NUÔI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Nguyễn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Chúa sẽ nuôi dân, nuôi dân Người bằng lúa mì tinh tuyền, mật ong rừng, mật ong rừng Người cho uống thoả thuê. Đây chính man-na, man-na từ trời xuống cho nhân trần. Đây Máu Thịt Con Chúa Trời để nuôi sống phàm nhân.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Tình Người yêu thương đêm ngày qua bao đời chẳng đổi thay, tàn phai. Người hằng đưa dân thánh về ban Máu Thịt cho ăn uống thoả thuê.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Đời đời ghi sâu ân tình ôi bí nhiệm, đoàn con xin thờ kính. Này Người xin dâng chính mình trên khổ hình để cứu vớt chúng sinh.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Nguyện cầu cho trên thế trần ơn cứu chuộc hằng luôn mãi tràn lan. Người người yêu thương kết đoàn muôn tấm lòng cùng lên tiếng hỷ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3013</TotalTime>
  <Words>158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CHÚA NUÔI DÂN  Nguyễn Như</vt:lpstr>
      <vt:lpstr>ĐK: Chúa sẽ nuôi dân, nuôi dân Người bằng lúa mì tinh tuyền, mật ong rừng, mật ong rừng Người cho uống thoả thuê. Đây chính man-na, man-na từ trời xuống cho nhân trần. Đây Máu Thịt Con Chúa Trời để nuôi sống phàm nhân.</vt:lpstr>
      <vt:lpstr>1. Tình Người yêu thương đêm ngày qua bao đời chẳng đổi thay, tàn phai. Người hằng đưa dân thánh về ban Máu Thịt cho ăn uống thoả thuê.</vt:lpstr>
      <vt:lpstr>2. Đời đời ghi sâu ân tình ôi bí nhiệm, đoàn con xin thờ kính. Này Người xin dâng chính mình trên khổ hình để cứu vớt chúng sinh.</vt:lpstr>
      <vt:lpstr>3. Nguyện cầu cho trên thế trần ơn cứu chuộc hằng luôn mãi tràn lan. Người người yêu thương kết đoàn muôn tấm lòng cùng lên tiếng hỷ hoan.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1129</cp:revision>
  <dcterms:created xsi:type="dcterms:W3CDTF">2021-12-01T03:00:51Z</dcterms:created>
  <dcterms:modified xsi:type="dcterms:W3CDTF">2021-12-17T11:19:18Z</dcterms:modified>
</cp:coreProperties>
</file>