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PHẢI </a:t>
            </a:r>
            <a:r>
              <a:rPr lang="vi-VN" sz="3600" b="1">
                <a:solidFill>
                  <a:schemeClr val="bg1"/>
                </a:solidFill>
                <a:latin typeface="Times New Roman" pitchFamily="18" charset="0"/>
                <a:cs typeface="Times New Roman" pitchFamily="18" charset="0"/>
              </a:rPr>
              <a:t>LỚN </a:t>
            </a:r>
            <a:r>
              <a:rPr lang="vi-VN" sz="3600" b="1" smtClean="0">
                <a:solidFill>
                  <a:schemeClr val="bg1"/>
                </a:solidFill>
                <a:latin typeface="Times New Roman" pitchFamily="18" charset="0"/>
                <a:cs typeface="Times New Roman" pitchFamily="18" charset="0"/>
              </a:rPr>
              <a:t>LÊN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 </a:t>
            </a:r>
            <a:r>
              <a:rPr lang="vi-VN" sz="3600" b="1">
                <a:solidFill>
                  <a:schemeClr val="bg1"/>
                </a:solidFill>
                <a:latin typeface="Times New Roman" pitchFamily="18" charset="0"/>
                <a:cs typeface="Times New Roman" pitchFamily="18" charset="0"/>
              </a:rPr>
              <a:t>Ân Đức</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Chúa phải lớn lên, còn con thì nhỏ lại, vì Chúa thì thánh thiêng, chứ con đây thì tội lỗi, là hạt cát sánh sao đại dương, loài hay chết lấm láp tội vương, Chúa ban vinh dự dắt con đi vào mối tình, mối tình </a:t>
            </a:r>
            <a:r>
              <a:rPr lang="vi-VN" sz="4000" b="1">
                <a:solidFill>
                  <a:schemeClr val="bg1"/>
                </a:solidFill>
                <a:latin typeface="Times New Roman" pitchFamily="18" charset="0"/>
                <a:cs typeface="Times New Roman" pitchFamily="18" charset="0"/>
              </a:rPr>
              <a:t>thiên </a:t>
            </a:r>
            <a:r>
              <a:rPr lang="vi-VN" sz="4000" b="1" smtClean="0">
                <a:solidFill>
                  <a:schemeClr val="bg1"/>
                </a:solidFill>
                <a:latin typeface="Times New Roman" pitchFamily="18" charset="0"/>
                <a:cs typeface="Times New Roman" pitchFamily="18" charset="0"/>
              </a:rPr>
              <a:t>thu</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Ôi Giêsu danh Ngài êm ái, giữa thế nhân Ngài xinh đẹp tuyệt vời, nguyện danh Chúa được tôn vinh, mến yêu, vì Chúa đáng được ngợi khen </a:t>
            </a:r>
            <a:r>
              <a:rPr lang="vi-VN" sz="4800" b="1">
                <a:solidFill>
                  <a:schemeClr val="bg1"/>
                </a:solidFill>
                <a:latin typeface="Times New Roman" pitchFamily="18" charset="0"/>
                <a:cs typeface="Times New Roman" pitchFamily="18" charset="0"/>
              </a:rPr>
              <a:t>chúc </a:t>
            </a:r>
            <a:r>
              <a:rPr lang="vi-VN" sz="4800" b="1" smtClean="0">
                <a:solidFill>
                  <a:schemeClr val="bg1"/>
                </a:solidFill>
                <a:latin typeface="Times New Roman" pitchFamily="18" charset="0"/>
                <a:cs typeface="Times New Roman" pitchFamily="18" charset="0"/>
              </a:rPr>
              <a:t>tụng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phải lớn lên, còn con thì nhỏ lại, vì Chúa thì tối cao, chứ thân con là bụi đất, từ bụi đất Chúa tạo thành con, từ hư mất Chúa cứu chuộc con, đếm sao cho vừa, kể sao cho vừa, phước lộc Chúa đã </a:t>
            </a:r>
            <a:r>
              <a:rPr lang="vi-VN" b="1">
                <a:solidFill>
                  <a:schemeClr val="bg1"/>
                </a:solidFill>
                <a:latin typeface="Times New Roman" pitchFamily="18" charset="0"/>
                <a:cs typeface="Times New Roman" pitchFamily="18" charset="0"/>
              </a:rPr>
              <a:t>thương </a:t>
            </a:r>
            <a:r>
              <a:rPr lang="vi-VN" b="1" smtClean="0">
                <a:solidFill>
                  <a:schemeClr val="bg1"/>
                </a:solidFill>
                <a:latin typeface="Times New Roman" pitchFamily="18" charset="0"/>
                <a:cs typeface="Times New Roman" pitchFamily="18" charset="0"/>
              </a:rPr>
              <a:t>ban</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Chúa phải lớn lên, còn con thì nhỏ lại, vì Chúa là Chúa con, chứ con đây thuộc về Chúa, là ngọn nến cháy trong màn đêm, là tôi tớ Chúa muốn dùng con, để con trở thành, để con trở thành, khí cụ, khí cụ </a:t>
            </a:r>
            <a:r>
              <a:rPr lang="vi-VN" b="1">
                <a:solidFill>
                  <a:schemeClr val="bg1"/>
                </a:solidFill>
                <a:latin typeface="Times New Roman" pitchFamily="18" charset="0"/>
                <a:cs typeface="Times New Roman" pitchFamily="18" charset="0"/>
              </a:rPr>
              <a:t>yêu </a:t>
            </a:r>
            <a:r>
              <a:rPr lang="vi-VN" b="1" smtClean="0">
                <a:solidFill>
                  <a:schemeClr val="bg1"/>
                </a:solidFill>
                <a:latin typeface="Times New Roman" pitchFamily="18" charset="0"/>
                <a:cs typeface="Times New Roman" pitchFamily="18" charset="0"/>
              </a:rPr>
              <a:t>thương</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3304</TotalTime>
  <Words>222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PHẢI LỚN LÊN  Lm Ân Đức</vt:lpstr>
      <vt:lpstr>1. Chúa phải lớn lên, còn con thì nhỏ lại, vì Chúa thì thánh thiêng, chứ con đây thì tội lỗi, là hạt cát sánh sao đại dương, loài hay chết lấm láp tội vương, Chúa ban vinh dự dắt con đi vào mối tình, mối tình thiên thu.</vt:lpstr>
      <vt:lpstr>ĐK: Ôi Giêsu danh Ngài êm ái, giữa thế nhân Ngài xinh đẹp tuyệt vời, nguyện danh Chúa được tôn vinh, mến yêu, vì Chúa đáng được ngợi khen chúc tụng.</vt:lpstr>
      <vt:lpstr>2. Chúa phải lớn lên, còn con thì nhỏ lại, vì Chúa thì tối cao, chứ thân con là bụi đất, từ bụi đất Chúa tạo thành con, từ hư mất Chúa cứu chuộc con, đếm sao cho vừa, kể sao cho vừa, phước lộc Chúa đã thương ban.</vt:lpstr>
      <vt:lpstr>3. Chúa phải lớn lên, còn con thì nhỏ lại, vì Chúa là Chúa con, chứ con đây thuộc về Chúa, là ngọn nến cháy trong màn đêm, là tôi tớ Chúa muốn dùng con, để con trở thành, để con trở thành, khí cụ, khí cụ yêu thương.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1194</cp:revision>
  <dcterms:created xsi:type="dcterms:W3CDTF">2021-12-01T03:00:51Z</dcterms:created>
  <dcterms:modified xsi:type="dcterms:W3CDTF">2021-12-23T06:43:27Z</dcterms:modified>
</cp:coreProperties>
</file>