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CHÚA </a:t>
            </a:r>
            <a:r>
              <a:rPr lang="vi-VN" b="1">
                <a:solidFill>
                  <a:schemeClr val="bg1"/>
                </a:solidFill>
                <a:latin typeface="Times New Roman" pitchFamily="18" charset="0"/>
                <a:cs typeface="Times New Roman" pitchFamily="18" charset="0"/>
              </a:rPr>
              <a:t>RA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Cổ ca</a:t>
            </a:r>
            <a:r>
              <a:rPr lang="en-US" b="1" smtClean="0">
                <a:solidFill>
                  <a:schemeClr val="bg1"/>
                </a:solidFill>
                <a:latin typeface="Times New Roman" pitchFamily="18" charset="0"/>
                <a:cs typeface="Times New Roman" pitchFamily="18" charset="0"/>
              </a:rPr>
              <a:t>,</a:t>
            </a:r>
            <a:r>
              <a:rPr lang="vi-VN" b="1" smtClean="0">
                <a:solidFill>
                  <a:schemeClr val="bg1"/>
                </a:solidFill>
                <a:latin typeface="Times New Roman" pitchFamily="18" charset="0"/>
                <a:cs typeface="Times New Roman" pitchFamily="18" charset="0"/>
              </a:rPr>
              <a:t> Anh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Anh </a:t>
            </a:r>
            <a:r>
              <a:rPr lang="vi-VN"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Kìa một vì sao soi sáng khắp trời muôn ánh huyền. Chúa Con ra đời thành Be Lem chốn hang hèn. Vì lòng từ nhân, Thiên Chúa đã mặc lấy xác phàm, xuống nơi trần thế cùng ta sống rất âm thầm. Bao năm sống ẩn thân khó nghèo với người thế gian, mong sao khắp trần gian mau tìm thấy niềm tin.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Hỡi muôn ngàn dân! Hãy hát chào mừng Vị Cứu Tinh. Người đến, người đến cứu ta thoát chốn điêu linh. Toàn dân cùng đứng hoan ca mừng Người Giáng Sinh.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 Mục đồng dậy mau theo ánh sáng về đây kính thờ. Chúa Con ra đời miền hoang vu chốn hang lừa. Đừng ngần ngại chi, hang đá hãy vào xem Chúa Trời, khác chi người thế, nằm run khóc với Mẹ Người. Anh em chớ hoài nghi mau quỳ gối thờ kính tôn.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Ngôi Hai Chúa từ nhân đã mặc xác phàm nhân. Hỡi muôn ngàn dân! Hãy hát chào mừng Vị Cứu Tinh. Người đến, người đến cứu ta thoát chốn điêu linh. Toàn dân cùng đứng hoan ca mừng Người Giáng Sinh.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Ngài là niềm tin, sao sáng dẫn đường đưa lối về. Những ai tâm hồn nhiều đau thương gánh nặng nề. Tìm nguồn ủi an, xin hãy nhớ ngày xưa Chúa ta khó khăn hèn yếu lẻ loi giữa chốn hang lừa. Nêu gương sáng dạy ta danh lợi thế đừng thiết tha,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 theo gương Chúa ngày xưa coi thường kiếp phù hoa. Hỡi muôn ngàn dân! Hãy hát chào mừng Vị Cứu Tinh, Người đến, người đến cứu ta thoát chốn điêu linh. Toàn dân cùng đứng hoan ca mừng Người Giáng Sinh.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3577</TotalTime>
  <Words>333</Words>
  <Application>Microsoft Office PowerPoint</Application>
  <PresentationFormat>On-screen Show (16:9)</PresentationFormat>
  <Paragraphs>10</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CHÚA RA ĐỜI  Cổ ca, Anh  Anh Linh</vt:lpstr>
      <vt:lpstr>1/ Kìa một vì sao soi sáng khắp trời muôn ánh huyền. Chúa Con ra đời thành Be Lem chốn hang hèn. Vì lòng từ nhân, Thiên Chúa đã mặc lấy xác phàm, xuống nơi trần thế cùng ta sống rất âm thầm. Bao năm sống ẩn thân khó nghèo với người thế gian, mong sao khắp trần gian mau tìm thấy niềm tin.</vt:lpstr>
      <vt:lpstr>**Hỡi muôn ngàn dân! Hãy hát chào mừng Vị Cứu Tinh. Người đến, người đến cứu ta thoát chốn điêu linh. Toàn dân cùng đứng hoan ca mừng Người Giáng Sinh.</vt:lpstr>
      <vt:lpstr>/ Mục đồng dậy mau theo ánh sáng về đây kính thờ. Chúa Con ra đời miền hoang vu chốn hang lừa. Đừng ngần ngại chi, hang đá hãy vào xem Chúa Trời, khác chi người thế, nằm run khóc với Mẹ Người. Anh em chớ hoài nghi mau quỳ gối thờ kính tôn.</vt:lpstr>
      <vt:lpstr>**Ngôi Hai Chúa từ nhân đã mặc xác phàm nhân. Hỡi muôn ngàn dân! Hãy hát chào mừng Vị Cứu Tinh. Người đến, người đến cứu ta thoát chốn điêu linh. Toàn dân cùng đứng hoan ca mừng Người Giáng Sinh.</vt:lpstr>
      <vt:lpstr>3/ Ngài là niềm tin, sao sáng dẫn đường đưa lối về. Những ai tâm hồn nhiều đau thương gánh nặng nề. Tìm nguồn ủi an, xin hãy nhớ ngày xưa Chúa ta khó khăn hèn yếu lẻ loi giữa chốn hang lừa. Nêu gương sáng dạy ta danh lợi thế đừng thiết tha,</vt:lpstr>
      <vt:lpstr>** theo gương Chúa ngày xưa coi thường kiếp phù hoa. Hỡi muôn ngàn dân! Hãy hát chào mừng Vị Cứu Tinh, Người đến, người đến cứu ta thoát chốn điêu linh. Toàn dân cùng đứng hoan ca mừng Người Giáng Sinh.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1353</cp:revision>
  <dcterms:created xsi:type="dcterms:W3CDTF">2021-12-01T03:00:51Z</dcterms:created>
  <dcterms:modified xsi:type="dcterms:W3CDTF">2021-12-20T22:28:28Z</dcterms:modified>
</cp:coreProperties>
</file>