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SAI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Dao Kim - Sr. Trầm 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Lạy Chúa, Chúa sai con đi làm vườn nho Chúa. Niềm tin gieo rắc khắp nơi đến cho cuộc đời, đến cho mọi người. Tình Chúa dắt đưa con đi băng ngàn nguy khó. Nguyện đem ánh sáng Đức Tin chiếu soi cuộc đời, thắp lên tình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Vâng, con quyết ra đi gieo rắc lời Người, lời tình thương cứu rỗi ban cho nhân loại. Đường thập giá hiên ngang con bước theo Người. Miệng reo vang câu hát hy vọng ngày mai.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Đại dương lưới con tung xa giữa trời đêm tối. Trời cao xin Chúa dắt về, lớp chiên lạc đàn, sống vui một nhà.</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3288</TotalTime>
  <Words>138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SAI CON ĐI  Lm. Dao Kim - Sr. Trầm Hương</vt:lpstr>
      <vt:lpstr>1. Lạy Chúa, Chúa sai con đi làm vườn nho Chúa. Niềm tin gieo rắc khắp nơi đến cho cuộc đời, đến cho mọi người. Tình Chúa dắt đưa con đi băng ngàn nguy khó. Nguyện đem ánh sáng Đức Tin chiếu soi cuộc đời, thắp lên tình người.</vt:lpstr>
      <vt:lpstr>ĐK. Vâng, con quyết ra đi gieo rắc lời Người, lời tình thương cứu rỗi ban cho nhân loại. Đường thập giá hiên ngang con bước theo Người. Miệng reo vang câu hát hy vọng ngày mai.</vt:lpstr>
      <vt:lpstr>2. Đại dương lưới con tung xa giữa trời đêm tối. Trời cao xin Chúa dắt về, lớp chiên lạc đàn, sống vui một nhà.</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1241</cp:revision>
  <dcterms:created xsi:type="dcterms:W3CDTF">2021-12-01T03:00:51Z</dcterms:created>
  <dcterms:modified xsi:type="dcterms:W3CDTF">2021-12-18T07:26:05Z</dcterms:modified>
</cp:coreProperties>
</file>